
<file path=[Content_Types].xml><?xml version="1.0" encoding="utf-8"?>
<Types xmlns="http://schemas.openxmlformats.org/package/2006/content-types">
  <Default Extension="GIF" ContentType="image/gif"/>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701" r:id="rId2"/>
    <p:sldMasterId id="2147483725" r:id="rId3"/>
  </p:sldMasterIdLst>
  <p:notesMasterIdLst>
    <p:notesMasterId r:id="rId17"/>
  </p:notesMasterIdLst>
  <p:sldIdLst>
    <p:sldId id="300" r:id="rId4"/>
    <p:sldId id="596" r:id="rId5"/>
    <p:sldId id="597" r:id="rId6"/>
    <p:sldId id="598" r:id="rId7"/>
    <p:sldId id="599" r:id="rId8"/>
    <p:sldId id="600" r:id="rId9"/>
    <p:sldId id="601" r:id="rId10"/>
    <p:sldId id="602" r:id="rId11"/>
    <p:sldId id="604" r:id="rId12"/>
    <p:sldId id="605" r:id="rId13"/>
    <p:sldId id="606" r:id="rId14"/>
    <p:sldId id="607" r:id="rId15"/>
    <p:sldId id="609" r:id="rId16"/>
  </p:sldIdLst>
  <p:sldSz cx="12192000" cy="6858000"/>
  <p:notesSz cx="6858000" cy="9144000"/>
  <p:custDataLst>
    <p:tags r:id="rId1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Anh" initials="KA" lastIdx="0"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FFCCFF"/>
    <a:srgbClr val="9900FF"/>
    <a:srgbClr val="9900CC"/>
    <a:srgbClr val="660066"/>
    <a:srgbClr val="99FF33"/>
    <a:srgbClr val="CCFF33"/>
    <a:srgbClr val="CCCC00"/>
    <a:srgbClr val="3AE64A"/>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85" d="100"/>
          <a:sy n="85" d="100"/>
        </p:scale>
        <p:origin x="590" y="53"/>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tags" Target="tags/tag1.xml"/><Relationship Id="rId3" Type="http://schemas.openxmlformats.org/officeDocument/2006/relationships/slideMaster" Target="slideMasters/slideMaster3.xml"/><Relationship Id="rId21" Type="http://schemas.openxmlformats.org/officeDocument/2006/relationships/viewProps" Target="viewProps.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tableStyles" Target="tableStyles.xml"/><Relationship Id="rId10" Type="http://schemas.openxmlformats.org/officeDocument/2006/relationships/slide" Target="slides/slide7.xml"/><Relationship Id="rId19" Type="http://schemas.openxmlformats.org/officeDocument/2006/relationships/commentAuthors" Target="commentAuthor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EFD42F7-718C-4B98-AAEC-167E6DDD60A7}" type="datetimeFigureOut">
              <a:rPr lang="en-US" smtClean="0"/>
              <a:t>4/16/2025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1B2AA4F-B828-4D7C-AFD3-893933DAFCB4}" type="slidenum">
              <a:rPr lang="en-US" smtClean="0"/>
              <a:t>‹#›</a:t>
            </a:fld>
            <a:endParaRPr lang="en-US"/>
          </a:p>
        </p:txBody>
      </p:sp>
    </p:spTree>
    <p:extLst>
      <p:ext uri="{BB962C8B-B14F-4D97-AF65-F5344CB8AC3E}">
        <p14:creationId xmlns:p14="http://schemas.microsoft.com/office/powerpoint/2010/main" val="4183913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幻灯片图像占位符 81921"/>
          <p:cNvSpPr>
            <a:spLocks noGrp="1" noRot="1" noChangeAspect="1" noTextEdit="1"/>
          </p:cNvSpPr>
          <p:nvPr>
            <p:ph type="sldImg"/>
          </p:nvPr>
        </p:nvSpPr>
        <p:spPr>
          <a:xfrm>
            <a:off x="141288" y="768350"/>
            <a:ext cx="6821487" cy="3836988"/>
          </a:xfrm>
          <a:ln>
            <a:solidFill>
              <a:srgbClr val="000000">
                <a:alpha val="100000"/>
              </a:srgbClr>
            </a:solidFill>
            <a:miter lim="800000"/>
          </a:ln>
        </p:spPr>
      </p:sp>
      <p:sp>
        <p:nvSpPr>
          <p:cNvPr id="68611" name="文本占位符 81922"/>
          <p:cNvSpPr>
            <a:spLocks noGrp="1"/>
          </p:cNvSpPr>
          <p:nvPr>
            <p:ph type="body"/>
          </p:nvPr>
        </p:nvSpPr>
        <p:spPr>
          <a:xfrm>
            <a:off x="711200" y="4860925"/>
            <a:ext cx="5683250" cy="4605338"/>
          </a:xfrm>
        </p:spPr>
        <p:txBody>
          <a:bodyPr wrap="square" lIns="91440" tIns="45720" rIns="91440" bIns="45720" anchor="t" anchorCtr="0"/>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68612" name="灯片编号占位符 1"/>
          <p:cNvSpPr txBox="1">
            <a:spLocks noGrp="1"/>
          </p:cNvSpPr>
          <p:nvPr/>
        </p:nvSpPr>
        <p:spPr>
          <a:xfrm>
            <a:off x="4024313" y="9721850"/>
            <a:ext cx="3078162" cy="511175"/>
          </a:xfrm>
          <a:prstGeom prst="rect">
            <a:avLst/>
          </a:prstGeom>
          <a:noFill/>
          <a:ln w="9525">
            <a:noFill/>
          </a:ln>
        </p:spPr>
        <p:txBody>
          <a:bodyPr lIns="99075" tIns="49538" rIns="99075" bIns="49538" anchor="b" anchorCtr="0"/>
          <a:lstStyle/>
          <a:p>
            <a:pPr marL="0" marR="0" lvl="0" indent="0" algn="r" defTabSz="990600" rtl="0" eaLnBrk="1" fontAlgn="auto" latinLnBrk="0" hangingPunct="1">
              <a:lnSpc>
                <a:spcPct val="100000"/>
              </a:lnSpc>
              <a:spcBef>
                <a:spcPct val="0"/>
              </a:spcBef>
              <a:spcAft>
                <a:spcPts val="0"/>
              </a:spcAft>
              <a:buClrTx/>
              <a:buSzTx/>
              <a:buFontTx/>
              <a:buNone/>
              <a:tabLst/>
              <a:defRPr/>
            </a:pPr>
            <a:fld id="{9A0DB2DC-4C9A-4742-B13C-FB6460FD3503}" type="slidenum">
              <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rPr>
              <a:pPr marL="0" marR="0" lvl="0" indent="0" algn="r" defTabSz="990600" rtl="0" eaLnBrk="1" fontAlgn="auto" latinLnBrk="0" hangingPunct="1">
                <a:lnSpc>
                  <a:spcPct val="100000"/>
                </a:lnSpc>
                <a:spcBef>
                  <a:spcPct val="0"/>
                </a:spcBef>
                <a:spcAft>
                  <a:spcPts val="0"/>
                </a:spcAft>
                <a:buClrTx/>
                <a:buSzTx/>
                <a:buFontTx/>
                <a:buNone/>
                <a:tabLst/>
                <a:defRPr/>
              </a:pPr>
              <a:t>1</a:t>
            </a:fld>
            <a:endParaRPr kumimoji="0" lang="en-US" altLang="zh-CN" sz="1300" b="0" i="0" u="none" strike="noStrike" kern="1200" cap="none" spc="0" normalizeH="0" baseline="0" noProof="0" dirty="0">
              <a:ln>
                <a:noFill/>
              </a:ln>
              <a:solidFill>
                <a:prstClr val="black"/>
              </a:solidFill>
              <a:effectLst/>
              <a:uLnTx/>
              <a:uFillTx/>
              <a:latin typeface="Arial" panose="020B0604020202020204" pitchFamily="34" charset="0"/>
              <a:ea typeface="SimSun" panose="02010600030101010101" pitchFamily="2" charset="-122"/>
              <a:cs typeface="+mn-cs"/>
            </a:endParaRPr>
          </a:p>
        </p:txBody>
      </p:sp>
    </p:spTree>
    <p:extLst>
      <p:ext uri="{BB962C8B-B14F-4D97-AF65-F5344CB8AC3E}">
        <p14:creationId xmlns:p14="http://schemas.microsoft.com/office/powerpoint/2010/main" val="13775506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5DF164E-D685-493E-AF07-0CE742DE1FDD}"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993816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zh-CN"/>
              <a:t>Content</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p:txBody>
          <a:bodyPr/>
          <a:lstStyle>
            <a:lvl1pPr>
              <a:defRPr>
                <a:latin typeface="Arial" panose="020B0604020202020204" pitchFamily="34" charset="0"/>
                <a:cs typeface="Arial" panose="020B0604020202020204" pitchFamily="34" charset="0"/>
              </a:defRPr>
            </a:lvl1pPr>
            <a:lvl2pPr>
              <a:defRPr baseline="0">
                <a:latin typeface="Arial" panose="020B0604020202020204" pitchFamily="34" charset="0"/>
                <a:cs typeface="Arial" panose="020B0604020202020204" pitchFamily="34" charset="0"/>
              </a:defRPr>
            </a:lvl2pPr>
            <a:lvl3pPr>
              <a:defRPr baseline="0">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altLang="zh-CN"/>
              <a:t>Content</a:t>
            </a:r>
            <a:endParaRPr lang="zh-CN" altLang="en-US"/>
          </a:p>
          <a:p>
            <a:pPr lvl="1"/>
            <a:r>
              <a:rPr lang="en-US" altLang="zh-CN"/>
              <a:t>Branch 1</a:t>
            </a:r>
            <a:endParaRPr lang="zh-CN" altLang="en-US"/>
          </a:p>
          <a:p>
            <a:pPr lvl="2"/>
            <a:r>
              <a:rPr lang="en-US" altLang="zh-CN"/>
              <a:t>Branch 2</a:t>
            </a:r>
            <a:endParaRPr lang="zh-CN" altLang="en-US"/>
          </a:p>
          <a:p>
            <a:pPr lvl="3"/>
            <a:r>
              <a:rPr lang="en-US" altLang="zh-CN"/>
              <a:t>Branch 3</a:t>
            </a:r>
            <a:endParaRPr lang="zh-CN" altLang="en-US"/>
          </a:p>
          <a:p>
            <a:pPr lvl="4"/>
            <a:r>
              <a:rPr lang="en-US" altLang="zh-CN"/>
              <a:t>Branch 4</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1850" y="1709738"/>
            <a:ext cx="10515600" cy="2852737"/>
          </a:xfrm>
        </p:spPr>
        <p:txBody>
          <a:bodyPr anchor="b"/>
          <a:lstStyle>
            <a:lvl1pPr>
              <a:defRPr sz="60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latin typeface="Arial" panose="020B0604020202020204" pitchFamily="34" charset="0"/>
                <a:cs typeface="Arial" panose="020B0604020202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zh-CN"/>
              <a:t>Body</a:t>
            </a:r>
            <a:endParaRPr lang="zh-CN" altLang="en-US"/>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365125"/>
            <a:ext cx="10515600" cy="1325563"/>
          </a:xfrm>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atin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4E08E231-020E-454B-814C-04386EE4B12D}" type="datetimeFigureOut">
              <a:rPr lang="zh-CN" altLang="en-US" smtClean="0"/>
              <a:t>2025/4/16</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日期占位符 2"/>
          <p:cNvSpPr>
            <a:spLocks noGrp="1"/>
          </p:cNvSpPr>
          <p:nvPr>
            <p:ph type="dt" sz="half" idx="10"/>
          </p:nvPr>
        </p:nvSpPr>
        <p:spPr/>
        <p:txBody>
          <a:bodyPr/>
          <a:lstStyle/>
          <a:p>
            <a:fld id="{4E08E231-020E-454B-814C-04386EE4B12D}" type="datetimeFigureOut">
              <a:rPr lang="zh-CN" altLang="en-US" smtClean="0"/>
              <a:t>2025/4/16</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4E08E231-020E-454B-814C-04386EE4B12D}" type="datetimeFigureOut">
              <a:rPr lang="zh-CN" altLang="en-US" smtClean="0"/>
              <a:t>2025/4/16</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7268BB-C1B0-4A07-841E-B140DAEE97CE}"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9788" y="457200"/>
            <a:ext cx="3932237" cy="1600200"/>
          </a:xfrm>
        </p:spPr>
        <p:txBody>
          <a:bodyPr anchor="b"/>
          <a:lstStyle>
            <a:lvl1pPr>
              <a:defRPr sz="3200">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4E08E231-020E-454B-814C-04386EE4B12D}" type="datetimeFigureOut">
              <a:rPr lang="zh-CN" altLang="en-US" smtClean="0"/>
              <a:t>2025/4/16</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hasCustomPrompt="1"/>
          </p:nvPr>
        </p:nvSpPr>
        <p:spPr/>
        <p:txBody>
          <a:bodyPr/>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8724900" y="365125"/>
            <a:ext cx="2628900" cy="5811838"/>
          </a:xfrm>
        </p:spPr>
        <p:txBody>
          <a:bodyPr vert="eaVert"/>
          <a:lstStyle>
            <a:lvl1pPr>
              <a:defRPr>
                <a:latin typeface="Arial" panose="020B0604020202020204" pitchFamily="34" charset="0"/>
                <a:cs typeface="Arial" panose="020B0604020202020204" pitchFamily="34" charset="0"/>
              </a:defRPr>
            </a:lvl1pPr>
          </a:lstStyle>
          <a:p>
            <a:r>
              <a:rPr lang="en-US" altLang="zh-CN"/>
              <a:t>Title</a:t>
            </a:r>
            <a:endParaRPr lang="zh-CN" altLang="en-US"/>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4E08E231-020E-454B-814C-04386EE4B12D}" type="datetimeFigureOut">
              <a:rPr lang="zh-CN" altLang="en-US" smtClean="0"/>
              <a:t>2025/4/16</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4BE349D6-2446-475D-9F9F-B6A9DFEA62F2}"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12192001" cy="68580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 y="4610950"/>
            <a:ext cx="12192015" cy="2247075"/>
          </a:xfrm>
          <a:prstGeom prst="rect">
            <a:avLst/>
          </a:prstGeom>
        </p:spPr>
      </p:pic>
    </p:spTree>
    <p:extLst>
      <p:ext uri="{BB962C8B-B14F-4D97-AF65-F5344CB8AC3E}">
        <p14:creationId xmlns:p14="http://schemas.microsoft.com/office/powerpoint/2010/main" val="42215085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39"/>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A7268BB-C1B0-4A07-841E-B140DAEE97CE}" type="datetimeFigureOut">
              <a:rPr lang="en-US" smtClean="0"/>
              <a:t>4/16/2025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vert="horz" lIns="91440" tIns="45720" rIns="91440" bIns="45720"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en-US" sz="3200" b="0" i="0" u="none" strike="noStrike" kern="1200" cap="none" spc="0" normalizeH="0" baseline="0" noProof="0">
              <a:ln>
                <a:noFill/>
              </a:ln>
              <a:solidFill>
                <a:schemeClr val="tx1"/>
              </a:solidFill>
              <a:effectLst/>
              <a:uLnTx/>
              <a:uFillTx/>
              <a:latin typeface="+mn-lt"/>
              <a:ea typeface="+mn-ea"/>
              <a:cs typeface="+mn-cs"/>
            </a:endParaRP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DA7268BB-C1B0-4A07-841E-B140DAEE97CE}"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DA7268BB-C1B0-4A07-841E-B140DAEE97CE}" type="datetimeFigureOut">
              <a:rPr lang="en-US" smtClean="0"/>
              <a:t>4/16/2025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DA7268BB-C1B0-4A07-841E-B140DAEE97CE}" type="datetimeFigureOut">
              <a:rPr lang="en-US" smtClean="0"/>
              <a:t>4/16/2025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A7268BB-C1B0-4A07-841E-B140DAEE97CE}" type="datetimeFigureOut">
              <a:rPr lang="en-US" smtClean="0"/>
              <a:t>4/16/2025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DA7268BB-C1B0-4A07-841E-B140DAEE97CE}" type="datetimeFigureOut">
              <a:rPr lang="en-US" smtClean="0"/>
              <a:t>4/16/2025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EDB716F-5A96-4A9A-BE33-5D9C969214D1}" type="slidenum">
              <a:rPr lang="en-US" smtClean="0"/>
              <a:t>‹#›</a:t>
            </a:fld>
            <a:endParaRPr lang="en-US"/>
          </a:p>
        </p:txBody>
      </p:sp>
    </p:spTree>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13" Type="http://schemas.openxmlformats.org/officeDocument/2006/relationships/image" Target="../media/image3.jpeg"/><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6"/>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A7268BB-C1B0-4A07-841E-B140DAEE97CE}" type="datetimeFigureOut">
              <a:rPr lang="en-US" smtClean="0"/>
              <a:t>4/16/2025</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DB716F-5A96-4A9A-BE33-5D9C969214D1}"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E08E231-020E-454B-814C-04386EE4B12D}" type="datetimeFigureOut">
              <a:rPr lang="zh-CN" altLang="en-US" smtClean="0"/>
              <a:t>2025/4/16</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BE349D6-2446-475D-9F9F-B6A9DFEA62F2}" type="slidenum">
              <a:rPr lang="zh-CN" altLang="en-US" smtClean="0"/>
              <a:t>‹#›</a:t>
            </a:fld>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solidFill>
              <a:srgbClr val="FFEB6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247650" y="266578"/>
              <a:ext cx="11696700" cy="63248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 id="2147483827" r:id="rId12"/>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0">
          <a:blip r:embed="rId13"/>
          <a:stretch>
            <a:fillRect/>
          </a:stretch>
        </a:blip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726" r:id="rId1"/>
    <p:sldLayoutId id="2147483727" r:id="rId2"/>
    <p:sldLayoutId id="2147483728" r:id="rId3"/>
    <p:sldLayoutId id="2147483729" r:id="rId4"/>
    <p:sldLayoutId id="2147483730" r:id="rId5"/>
    <p:sldLayoutId id="2147483731" r:id="rId6"/>
    <p:sldLayoutId id="2147483732" r:id="rId7"/>
    <p:sldLayoutId id="2147483733" r:id="rId8"/>
    <p:sldLayoutId id="2147483734" r:id="rId9"/>
    <p:sldLayoutId id="2147483735" r:id="rId10"/>
    <p:sldLayoutId id="2147483736" r:id="rId11"/>
  </p:sldLayoutIdLst>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hf sldNum="0" hdr="0" ftr="0" dt="0"/>
  <p:txStyles>
    <p:titleStyle>
      <a:lvl1pPr algn="l" rtl="0" eaLnBrk="0" fontAlgn="base" hangingPunct="0">
        <a:lnSpc>
          <a:spcPct val="90000"/>
        </a:lnSpc>
        <a:spcBef>
          <a:spcPct val="0"/>
        </a:spcBef>
        <a:spcAft>
          <a:spcPct val="0"/>
        </a:spcAft>
        <a:defRPr sz="4400" kern="1200">
          <a:solidFill>
            <a:schemeClr val="tx1"/>
          </a:solidFill>
          <a:latin typeface="+mj-lt"/>
          <a:ea typeface="+mj-ea"/>
          <a:cs typeface="+mj-cs"/>
        </a:defRPr>
      </a:lvl1pPr>
      <a:lvl2pPr algn="l" rtl="0" eaLnBrk="0" fontAlgn="base" hangingPunct="0">
        <a:lnSpc>
          <a:spcPct val="90000"/>
        </a:lnSpc>
        <a:spcBef>
          <a:spcPct val="0"/>
        </a:spcBef>
        <a:spcAft>
          <a:spcPct val="0"/>
        </a:spcAft>
        <a:defRPr sz="4400">
          <a:solidFill>
            <a:schemeClr val="tx1"/>
          </a:solidFill>
          <a:latin typeface="Calibri Light" panose="020F0302020204030204" charset="0"/>
        </a:defRPr>
      </a:lvl2pPr>
      <a:lvl3pPr algn="l" rtl="0" eaLnBrk="0" fontAlgn="base" hangingPunct="0">
        <a:lnSpc>
          <a:spcPct val="90000"/>
        </a:lnSpc>
        <a:spcBef>
          <a:spcPct val="0"/>
        </a:spcBef>
        <a:spcAft>
          <a:spcPct val="0"/>
        </a:spcAft>
        <a:defRPr sz="4400">
          <a:solidFill>
            <a:schemeClr val="tx1"/>
          </a:solidFill>
          <a:latin typeface="Calibri Light" panose="020F0302020204030204" charset="0"/>
        </a:defRPr>
      </a:lvl3pPr>
      <a:lvl4pPr algn="l" rtl="0" eaLnBrk="0" fontAlgn="base" hangingPunct="0">
        <a:lnSpc>
          <a:spcPct val="90000"/>
        </a:lnSpc>
        <a:spcBef>
          <a:spcPct val="0"/>
        </a:spcBef>
        <a:spcAft>
          <a:spcPct val="0"/>
        </a:spcAft>
        <a:defRPr sz="4400">
          <a:solidFill>
            <a:schemeClr val="tx1"/>
          </a:solidFill>
          <a:latin typeface="Calibri Light" panose="020F0302020204030204" charset="0"/>
        </a:defRPr>
      </a:lvl4pPr>
      <a:lvl5pPr algn="l" rtl="0" eaLnBrk="0" fontAlgn="base" hangingPunct="0">
        <a:lnSpc>
          <a:spcPct val="90000"/>
        </a:lnSpc>
        <a:spcBef>
          <a:spcPct val="0"/>
        </a:spcBef>
        <a:spcAft>
          <a:spcPct val="0"/>
        </a:spcAft>
        <a:defRPr sz="4400">
          <a:solidFill>
            <a:schemeClr val="tx1"/>
          </a:solidFill>
          <a:latin typeface="Calibri Light" panose="020F0302020204030204" charset="0"/>
        </a:defRPr>
      </a:lvl5pPr>
      <a:lvl6pPr marL="457200" algn="l" rtl="0" fontAlgn="base">
        <a:lnSpc>
          <a:spcPct val="90000"/>
        </a:lnSpc>
        <a:spcBef>
          <a:spcPct val="0"/>
        </a:spcBef>
        <a:spcAft>
          <a:spcPct val="0"/>
        </a:spcAft>
        <a:defRPr sz="4400">
          <a:solidFill>
            <a:schemeClr val="tx1"/>
          </a:solidFill>
          <a:latin typeface="Calibri Light" panose="020F0302020204030204" charset="0"/>
        </a:defRPr>
      </a:lvl6pPr>
      <a:lvl7pPr marL="914400" algn="l" rtl="0" fontAlgn="base">
        <a:lnSpc>
          <a:spcPct val="90000"/>
        </a:lnSpc>
        <a:spcBef>
          <a:spcPct val="0"/>
        </a:spcBef>
        <a:spcAft>
          <a:spcPct val="0"/>
        </a:spcAft>
        <a:defRPr sz="4400">
          <a:solidFill>
            <a:schemeClr val="tx1"/>
          </a:solidFill>
          <a:latin typeface="Calibri Light" panose="020F0302020204030204" charset="0"/>
        </a:defRPr>
      </a:lvl7pPr>
      <a:lvl8pPr marL="1371600" algn="l" rtl="0" fontAlgn="base">
        <a:lnSpc>
          <a:spcPct val="90000"/>
        </a:lnSpc>
        <a:spcBef>
          <a:spcPct val="0"/>
        </a:spcBef>
        <a:spcAft>
          <a:spcPct val="0"/>
        </a:spcAft>
        <a:defRPr sz="4400">
          <a:solidFill>
            <a:schemeClr val="tx1"/>
          </a:solidFill>
          <a:latin typeface="Calibri Light" panose="020F0302020204030204" charset="0"/>
        </a:defRPr>
      </a:lvl8pPr>
      <a:lvl9pPr marL="1828800" algn="l" rtl="0" fontAlgn="base">
        <a:lnSpc>
          <a:spcPct val="90000"/>
        </a:lnSpc>
        <a:spcBef>
          <a:spcPct val="0"/>
        </a:spcBef>
        <a:spcAft>
          <a:spcPct val="0"/>
        </a:spcAft>
        <a:defRPr sz="4400">
          <a:solidFill>
            <a:schemeClr val="tx1"/>
          </a:solidFill>
          <a:latin typeface="Calibri Light" panose="020F0302020204030204" charset="0"/>
        </a:defRPr>
      </a:lvl9pPr>
    </p:titleStyle>
    <p:bodyStyle>
      <a:lvl1pPr marL="228600" indent="-228600" algn="l" rtl="0" eaLnBrk="0" fontAlgn="base" hangingPunct="0">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0" fontAlgn="base" hangingPunct="0">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0" fontAlgn="base" hangingPunct="0">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8.GIF"/><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7.png"/><Relationship Id="rId5" Type="http://schemas.microsoft.com/office/2007/relationships/hdphoto" Target="../media/hdphoto1.wdp"/><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png"/><Relationship Id="rId7" Type="http://schemas.openxmlformats.org/officeDocument/2006/relationships/image" Target="../media/image14.png"/><Relationship Id="rId2" Type="http://schemas.openxmlformats.org/officeDocument/2006/relationships/image" Target="../media/image10.jpeg"/><Relationship Id="rId1" Type="http://schemas.openxmlformats.org/officeDocument/2006/relationships/slideLayout" Target="../slideLayouts/slideLayout13.xml"/><Relationship Id="rId6" Type="http://schemas.openxmlformats.org/officeDocument/2006/relationships/image" Target="../media/image13.png"/><Relationship Id="rId5" Type="http://schemas.openxmlformats.org/officeDocument/2006/relationships/image" Target="../media/image12.png"/><Relationship Id="rId4" Type="http://schemas.microsoft.com/office/2007/relationships/hdphoto" Target="../media/hdphoto2.wdp"/></Relationships>
</file>

<file path=ppt/slides/_rels/slide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3733" name="图片 73732" descr="PPT素材-12"/>
          <p:cNvPicPr>
            <a:picLocks noChangeAspect="1"/>
          </p:cNvPicPr>
          <p:nvPr/>
        </p:nvPicPr>
        <p:blipFill>
          <a:blip r:embed="rId3"/>
          <a:stretch>
            <a:fillRect/>
          </a:stretch>
        </p:blipFill>
        <p:spPr>
          <a:xfrm>
            <a:off x="0" y="0"/>
            <a:ext cx="12028602" cy="6858000"/>
          </a:xfrm>
          <a:prstGeom prst="rect">
            <a:avLst/>
          </a:prstGeom>
          <a:noFill/>
          <a:ln w="9525">
            <a:noFill/>
          </a:ln>
        </p:spPr>
      </p:pic>
      <p:sp>
        <p:nvSpPr>
          <p:cNvPr id="7" name="TextBox 6">
            <a:extLst>
              <a:ext uri="{FF2B5EF4-FFF2-40B4-BE49-F238E27FC236}">
                <a16:creationId xmlns:a16="http://schemas.microsoft.com/office/drawing/2014/main" id="{AF46DA02-F02D-4620-A33C-7EF5A18F9064}"/>
              </a:ext>
            </a:extLst>
          </p:cNvPr>
          <p:cNvSpPr txBox="1"/>
          <p:nvPr/>
        </p:nvSpPr>
        <p:spPr>
          <a:xfrm>
            <a:off x="1566530" y="2815620"/>
            <a:ext cx="9058939" cy="212365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Chào</a:t>
            </a:r>
            <a:r>
              <a:rPr kumimoji="0" lang="en-US" altLang="zh-CN" sz="66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66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mừng</a:t>
            </a:r>
            <a:r>
              <a:rPr kumimoji="0" lang="en-US" altLang="zh-CN" sz="66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66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các</a:t>
            </a:r>
            <a:r>
              <a:rPr kumimoji="0" lang="en-US" altLang="zh-CN" sz="66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66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em</a:t>
            </a:r>
            <a:r>
              <a:rPr kumimoji="0" lang="en-US" altLang="zh-CN" sz="66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66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đến</a:t>
            </a:r>
            <a:r>
              <a:rPr kumimoji="0" lang="en-US" altLang="zh-CN" sz="66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66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với</a:t>
            </a:r>
            <a:r>
              <a:rPr kumimoji="0" lang="en-US" altLang="zh-CN" sz="66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kumimoji="0" lang="en-US" altLang="zh-CN" sz="66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tiết</a:t>
            </a:r>
            <a:r>
              <a:rPr kumimoji="0" lang="en-US" altLang="zh-CN" sz="66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66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T</a:t>
            </a:r>
            <a:r>
              <a:rPr kumimoji="0" lang="en-US" altLang="zh-CN" sz="66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iếng</a:t>
            </a:r>
            <a:r>
              <a:rPr kumimoji="0" lang="en-US" altLang="zh-CN" sz="66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r>
              <a:rPr lang="en-US" altLang="zh-CN" sz="6600" b="1" i="1" kern="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latin typeface="Times New Roman" panose="02020603050405020304" pitchFamily="18" charset="0"/>
                <a:ea typeface="等线" panose="02010600030101010101" pitchFamily="2" charset="-122"/>
                <a:cs typeface="Times New Roman" panose="02020603050405020304" pitchFamily="18" charset="0"/>
                <a:sym typeface="+mn-lt"/>
              </a:rPr>
              <a:t>V</a:t>
            </a:r>
            <a:r>
              <a:rPr kumimoji="0" lang="en-US" altLang="zh-CN" sz="6600" b="1" i="1" u="none" strike="noStrike" kern="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iệt</a:t>
            </a:r>
            <a:r>
              <a:rPr kumimoji="0" lang="en-US" altLang="zh-CN" sz="6600" b="1" i="1" u="none" strike="noStrike" kern="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Times New Roman" panose="02020603050405020304" pitchFamily="18" charset="0"/>
                <a:ea typeface="等线" panose="02010600030101010101" pitchFamily="2" charset="-122"/>
                <a:cs typeface="Times New Roman" panose="02020603050405020304" pitchFamily="18" charset="0"/>
                <a:sym typeface="+mn-lt"/>
              </a:rPr>
              <a:t> </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3733"/>
                                        </p:tgtEl>
                                        <p:attrNameLst>
                                          <p:attrName>style.visibility</p:attrName>
                                        </p:attrNameLst>
                                      </p:cBhvr>
                                      <p:to>
                                        <p:strVal val="visible"/>
                                      </p:to>
                                    </p:set>
                                    <p:anim calcmode="lin" valueType="num">
                                      <p:cBhvr>
                                        <p:cTn id="7" dur="500" fill="hold"/>
                                        <p:tgtEl>
                                          <p:spTgt spid="73733"/>
                                        </p:tgtEl>
                                        <p:attrNameLst>
                                          <p:attrName>ppt_w</p:attrName>
                                        </p:attrNameLst>
                                      </p:cBhvr>
                                      <p:tavLst>
                                        <p:tav tm="0">
                                          <p:val>
                                            <p:fltVal val="0"/>
                                          </p:val>
                                        </p:tav>
                                        <p:tav tm="100000">
                                          <p:val>
                                            <p:strVal val="#ppt_w"/>
                                          </p:val>
                                        </p:tav>
                                      </p:tavLst>
                                    </p:anim>
                                    <p:anim calcmode="lin" valueType="num">
                                      <p:cBhvr>
                                        <p:cTn id="8" dur="500" fill="hold"/>
                                        <p:tgtEl>
                                          <p:spTgt spid="73733"/>
                                        </p:tgtEl>
                                        <p:attrNameLst>
                                          <p:attrName>ppt_h</p:attrName>
                                        </p:attrNameLst>
                                      </p:cBhvr>
                                      <p:tavLst>
                                        <p:tav tm="0">
                                          <p:val>
                                            <p:fltVal val="0"/>
                                          </p:val>
                                        </p:tav>
                                        <p:tav tm="100000">
                                          <p:val>
                                            <p:strVal val="#ppt_h"/>
                                          </p:val>
                                        </p:tav>
                                      </p:tavLst>
                                    </p:anim>
                                    <p:animEffect transition="in" filter="fade">
                                      <p:cBhvr>
                                        <p:cTn id="9" dur="500"/>
                                        <p:tgtEl>
                                          <p:spTgt spid="73733"/>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27314" y="318052"/>
            <a:ext cx="10319657" cy="5458634"/>
          </a:xfrm>
          <a:prstGeom prst="rect">
            <a:avLst/>
          </a:prstGeom>
        </p:spPr>
      </p:pic>
      <p:sp>
        <p:nvSpPr>
          <p:cNvPr id="5" name="Rectangle 4"/>
          <p:cNvSpPr/>
          <p:nvPr/>
        </p:nvSpPr>
        <p:spPr>
          <a:xfrm>
            <a:off x="1969084" y="6038019"/>
            <a:ext cx="7593745" cy="584775"/>
          </a:xfrm>
          <a:prstGeom prst="rect">
            <a:avLst/>
          </a:prstGeom>
        </p:spPr>
        <p:txBody>
          <a:bodyPr wrap="none">
            <a:spAutoFit/>
          </a:bodyPr>
          <a:lstStyle/>
          <a:p>
            <a:pPr algn="ctr"/>
            <a:r>
              <a:rPr lang="en-US" sz="3200" b="1" dirty="0" err="1">
                <a:latin typeface="Times New Roman" panose="02020603050405020304" pitchFamily="18" charset="0"/>
                <a:cs typeface="Times New Roman" panose="02020603050405020304" pitchFamily="18" charset="0"/>
              </a:rPr>
              <a:t>Những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khơi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đánh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973601090"/>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508000" y="145143"/>
            <a:ext cx="11335657" cy="5733143"/>
          </a:xfrm>
          <a:prstGeom prst="rect">
            <a:avLst/>
          </a:prstGeom>
        </p:spPr>
      </p:pic>
      <p:sp>
        <p:nvSpPr>
          <p:cNvPr id="5" name="Rectangle 4"/>
          <p:cNvSpPr/>
          <p:nvPr/>
        </p:nvSpPr>
        <p:spPr>
          <a:xfrm>
            <a:off x="1851824" y="6005203"/>
            <a:ext cx="8600431" cy="584775"/>
          </a:xfrm>
          <a:prstGeom prst="rect">
            <a:avLst/>
          </a:prstGeom>
        </p:spPr>
        <p:txBody>
          <a:bodyPr wrap="none">
            <a:spAutoFit/>
          </a:bodyPr>
          <a:lstStyle/>
          <a:p>
            <a:r>
              <a:rPr lang="en-US" sz="3200" b="1" dirty="0" err="1">
                <a:latin typeface="Times New Roman" panose="02020603050405020304" pitchFamily="18" charset="0"/>
                <a:cs typeface="Times New Roman" panose="02020603050405020304" pitchFamily="18" charset="0"/>
              </a:rPr>
              <a:t>Các</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chú</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hải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tuần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canh</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giữ</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đảo</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78919650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861715" y="6273225"/>
            <a:ext cx="7790915" cy="584775"/>
          </a:xfrm>
          <a:prstGeom prst="rect">
            <a:avLst/>
          </a:prstGeom>
        </p:spPr>
        <p:txBody>
          <a:bodyPr wrap="none">
            <a:spAutoFit/>
          </a:bodyPr>
          <a:lstStyle/>
          <a:p>
            <a:r>
              <a:rPr lang="en-US" sz="3200" b="1" dirty="0" err="1">
                <a:latin typeface="Times New Roman" panose="02020603050405020304" pitchFamily="18" charset="0"/>
                <a:cs typeface="Times New Roman" panose="02020603050405020304" pitchFamily="18" charset="0"/>
              </a:rPr>
              <a:t>Người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dân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biển</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làm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lồng</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bè</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để</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nuôi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tôm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cá</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841829" y="0"/>
            <a:ext cx="10842171" cy="6081486"/>
          </a:xfrm>
          <a:prstGeom prst="rect">
            <a:avLst/>
          </a:prstGeom>
        </p:spPr>
      </p:pic>
    </p:spTree>
    <p:extLst>
      <p:ext uri="{BB962C8B-B14F-4D97-AF65-F5344CB8AC3E}">
        <p14:creationId xmlns:p14="http://schemas.microsoft.com/office/powerpoint/2010/main" val="1268377113"/>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C73A34-5A4F-46A7-B720-807FB4D76F7F}"/>
              </a:ext>
            </a:extLst>
          </p:cNvPr>
          <p:cNvSpPr txBox="1"/>
          <p:nvPr/>
        </p:nvSpPr>
        <p:spPr>
          <a:xfrm>
            <a:off x="202642" y="584728"/>
            <a:ext cx="11786716" cy="1077218"/>
          </a:xfrm>
          <a:prstGeom prst="rect">
            <a:avLst/>
          </a:prstGeom>
          <a:noFill/>
          <a:ln w="34925">
            <a:noFill/>
          </a:ln>
        </p:spPr>
        <p:txBody>
          <a:bodyPr wrap="square" rtlCol="0">
            <a:spAutoFit/>
          </a:bodyPr>
          <a:lstStyle/>
          <a:p>
            <a:r>
              <a:rPr lang="en-US" sz="3200" b="1" dirty="0">
                <a:latin typeface="Times New Roman" panose="02020603050405020304" pitchFamily="18" charset="0"/>
                <a:cs typeface="Times New Roman" panose="02020603050405020304" pitchFamily="18" charset="0"/>
              </a:rPr>
              <a:t> 3. </a:t>
            </a:r>
            <a:r>
              <a:rPr lang="en-US" sz="3200" b="1" dirty="0" err="1">
                <a:latin typeface="Times New Roman" panose="02020603050405020304" pitchFamily="18" charset="0"/>
                <a:cs typeface="Times New Roman" panose="02020603050405020304" pitchFamily="18" charset="0"/>
              </a:rPr>
              <a:t>Dựa</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kết</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quả</a:t>
            </a:r>
            <a:r>
              <a:rPr lang="en-US" sz="3200" b="1" dirty="0">
                <a:latin typeface="Times New Roman" panose="02020603050405020304" pitchFamily="18" charset="0"/>
                <a:cs typeface="Times New Roman" panose="02020603050405020304" pitchFamily="18" charset="0"/>
              </a:rPr>
              <a:t> ở </a:t>
            </a:r>
            <a:r>
              <a:rPr lang="en-US" sz="3200" b="1" dirty="0" err="1">
                <a:latin typeface="Times New Roman" panose="02020603050405020304" pitchFamily="18" charset="0"/>
                <a:cs typeface="Times New Roman" panose="02020603050405020304" pitchFamily="18" charset="0"/>
              </a:rPr>
              <a:t>bài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tập</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đặt</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hỏi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và</a:t>
            </a:r>
            <a:r>
              <a:rPr lang="en-US" sz="3200" b="1" dirty="0">
                <a:latin typeface="Times New Roman" panose="02020603050405020304" pitchFamily="18" charset="0"/>
                <a:cs typeface="Times New Roman" panose="02020603050405020304" pitchFamily="18" charset="0"/>
              </a:rPr>
              <a:t> 2 </a:t>
            </a:r>
            <a:r>
              <a:rPr lang="en-US" sz="3200" b="1" dirty="0" err="1">
                <a:latin typeface="Times New Roman" panose="02020603050405020304" pitchFamily="18" charset="0"/>
                <a:cs typeface="Times New Roman" panose="02020603050405020304" pitchFamily="18" charset="0"/>
              </a:rPr>
              <a:t>câu</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trả</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lời</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theo</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mẫu</a:t>
            </a:r>
            <a:r>
              <a:rPr lang="en-US" sz="3200" b="1" dirty="0">
                <a:latin typeface="Times New Roman" panose="02020603050405020304" pitchFamily="18" charset="0"/>
                <a:cs typeface="Times New Roman" panose="02020603050405020304" pitchFamily="18" charset="0"/>
              </a:rPr>
              <a:t>.</a:t>
            </a:r>
            <a:endParaRPr lang="vi-VN" sz="3200" b="1" dirty="0">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BBE011E9-916D-42CE-801F-80190316A496}"/>
              </a:ext>
            </a:extLst>
          </p:cNvPr>
          <p:cNvSpPr/>
          <p:nvPr/>
        </p:nvSpPr>
        <p:spPr>
          <a:xfrm>
            <a:off x="1678292" y="2530273"/>
            <a:ext cx="8785460" cy="641023"/>
          </a:xfrm>
          <a:prstGeom prst="roundRect">
            <a:avLst/>
          </a:prstGeom>
          <a:solidFill>
            <a:srgbClr val="99FF33">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người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chài</a:t>
            </a:r>
            <a:r>
              <a:rPr lang="en-US" sz="3200" b="1" dirty="0">
                <a:solidFill>
                  <a:schemeClr val="tx1"/>
                </a:solidFill>
                <a:latin typeface="Times New Roman" panose="02020603050405020304" pitchFamily="18" charset="0"/>
                <a:cs typeface="Times New Roman" panose="02020603050405020304" pitchFamily="18" charset="0"/>
              </a:rPr>
              <a:t> ra </a:t>
            </a:r>
            <a:r>
              <a:rPr lang="en-US" sz="3200" b="1" dirty="0" err="1">
                <a:solidFill>
                  <a:schemeClr val="tx1"/>
                </a:solidFill>
                <a:latin typeface="Times New Roman" panose="02020603050405020304" pitchFamily="18" charset="0"/>
                <a:cs typeface="Times New Roman" panose="02020603050405020304" pitchFamily="18" charset="0"/>
              </a:rPr>
              <a:t>khơi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gì</a:t>
            </a:r>
            <a:r>
              <a:rPr lang="en-US" sz="3200" b="1" dirty="0">
                <a:solidFill>
                  <a:schemeClr val="tx1"/>
                </a:solidFill>
                <a:latin typeface="Times New Roman" panose="02020603050405020304" pitchFamily="18" charset="0"/>
                <a:cs typeface="Times New Roman" panose="02020603050405020304" pitchFamily="18" charset="0"/>
              </a:rPr>
              <a:t>? </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FE59213B-DC1B-4DB9-AECD-42E986819CA7}"/>
              </a:ext>
            </a:extLst>
          </p:cNvPr>
          <p:cNvSpPr/>
          <p:nvPr/>
        </p:nvSpPr>
        <p:spPr>
          <a:xfrm>
            <a:off x="1678292" y="3810432"/>
            <a:ext cx="8785461" cy="641023"/>
          </a:xfrm>
          <a:prstGeom prst="roundRect">
            <a:avLst/>
          </a:prstGeom>
          <a:solidFill>
            <a:schemeClr val="accent4">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người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chài</a:t>
            </a:r>
            <a:r>
              <a:rPr lang="en-US" sz="3200" b="1" dirty="0">
                <a:solidFill>
                  <a:schemeClr val="tx1"/>
                </a:solidFill>
                <a:latin typeface="Times New Roman" panose="02020603050405020304" pitchFamily="18" charset="0"/>
                <a:cs typeface="Times New Roman" panose="02020603050405020304" pitchFamily="18" charset="0"/>
              </a:rPr>
              <a:t> ra </a:t>
            </a:r>
            <a:r>
              <a:rPr lang="en-US" sz="3200" b="1" dirty="0" err="1">
                <a:solidFill>
                  <a:schemeClr val="tx1"/>
                </a:solidFill>
                <a:latin typeface="Times New Roman" panose="02020603050405020304" pitchFamily="18" charset="0"/>
                <a:cs typeface="Times New Roman" panose="02020603050405020304" pitchFamily="18" charset="0"/>
              </a:rPr>
              <a:t>khơi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a:t>
            </a:r>
            <a:r>
              <a:rPr lang="en-US" sz="3200" b="1" dirty="0">
                <a:solidFill>
                  <a:schemeClr val="tx1"/>
                </a:solidFill>
                <a:latin typeface="Times New Roman" panose="02020603050405020304" pitchFamily="18" charset="0"/>
                <a:cs typeface="Times New Roman" panose="02020603050405020304" pitchFamily="18" charset="0"/>
              </a:rPr>
              <a:t>.</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CA42082B-250E-4048-81ED-B498747AF1B2}"/>
              </a:ext>
            </a:extLst>
          </p:cNvPr>
          <p:cNvSpPr txBox="1"/>
          <p:nvPr/>
        </p:nvSpPr>
        <p:spPr>
          <a:xfrm>
            <a:off x="709769" y="1716843"/>
            <a:ext cx="1107440" cy="584775"/>
          </a:xfrm>
          <a:prstGeom prst="rect">
            <a:avLst/>
          </a:prstGeom>
          <a:noFill/>
        </p:spPr>
        <p:txBody>
          <a:bodyPr wrap="square" rtlCol="0">
            <a:spAutoFit/>
          </a:bodyPr>
          <a:lstStyle/>
          <a:p>
            <a:r>
              <a:rPr lang="en-US" sz="3200" b="1" dirty="0">
                <a:solidFill>
                  <a:srgbClr val="FF0000"/>
                </a:solidFill>
                <a:latin typeface="Times New Roman" panose="02020603050405020304" pitchFamily="18" charset="0"/>
                <a:cs typeface="Times New Roman" panose="02020603050405020304" pitchFamily="18" charset="0"/>
              </a:rPr>
              <a:t>M:</a:t>
            </a:r>
            <a:endParaRPr lang="vi-VN" sz="3200" b="1" dirty="0">
              <a:solidFill>
                <a:srgbClr val="FF0000"/>
              </a:solidFill>
              <a:latin typeface="Times New Roman" panose="02020603050405020304" pitchFamily="18" charset="0"/>
              <a:cs typeface="Times New Roman" panose="02020603050405020304" pitchFamily="18" charset="0"/>
            </a:endParaRPr>
          </a:p>
        </p:txBody>
      </p:sp>
      <p:sp>
        <p:nvSpPr>
          <p:cNvPr id="16" name="Rectangle: Rounded Corners 15">
            <a:extLst>
              <a:ext uri="{FF2B5EF4-FFF2-40B4-BE49-F238E27FC236}">
                <a16:creationId xmlns:a16="http://schemas.microsoft.com/office/drawing/2014/main" id="{82133348-2BC8-4FEA-9A95-70B9DFF9EB05}"/>
              </a:ext>
            </a:extLst>
          </p:cNvPr>
          <p:cNvSpPr/>
          <p:nvPr/>
        </p:nvSpPr>
        <p:spPr>
          <a:xfrm>
            <a:off x="604576" y="3328737"/>
            <a:ext cx="9170387" cy="6410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chú</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bộ</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đội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hải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tuần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gì</a:t>
            </a:r>
            <a:r>
              <a:rPr lang="en-US" sz="3200" b="1" dirty="0">
                <a:solidFill>
                  <a:schemeClr val="tx1"/>
                </a:solidFill>
                <a:latin typeface="Times New Roman" panose="02020603050405020304" pitchFamily="18" charset="0"/>
                <a:cs typeface="Times New Roman" panose="02020603050405020304" pitchFamily="18" charset="0"/>
              </a:rPr>
              <a:t>? </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20" name="Rectangle: Rounded Corners 19">
            <a:extLst>
              <a:ext uri="{FF2B5EF4-FFF2-40B4-BE49-F238E27FC236}">
                <a16:creationId xmlns:a16="http://schemas.microsoft.com/office/drawing/2014/main" id="{AD3A7807-2B5C-42BB-93DB-E17A51FAB3B1}"/>
              </a:ext>
            </a:extLst>
          </p:cNvPr>
          <p:cNvSpPr/>
          <p:nvPr/>
        </p:nvSpPr>
        <p:spPr>
          <a:xfrm>
            <a:off x="604576" y="3910660"/>
            <a:ext cx="11384782" cy="6410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chú</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bộ</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đội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hải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tuần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tra</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canh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giữ</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biển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đảo</a:t>
            </a:r>
            <a:r>
              <a:rPr lang="en-US" sz="3200" b="1" dirty="0">
                <a:solidFill>
                  <a:schemeClr val="tx1"/>
                </a:solidFill>
                <a:latin typeface="Times New Roman" panose="02020603050405020304" pitchFamily="18" charset="0"/>
                <a:cs typeface="Times New Roman" panose="02020603050405020304" pitchFamily="18" charset="0"/>
              </a:rPr>
              <a:t>.</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22" name="Rectangle: Rounded Corners 21">
            <a:extLst>
              <a:ext uri="{FF2B5EF4-FFF2-40B4-BE49-F238E27FC236}">
                <a16:creationId xmlns:a16="http://schemas.microsoft.com/office/drawing/2014/main" id="{04A4F470-8C15-486E-8053-D127A74C6643}"/>
              </a:ext>
            </a:extLst>
          </p:cNvPr>
          <p:cNvSpPr/>
          <p:nvPr/>
        </p:nvSpPr>
        <p:spPr>
          <a:xfrm>
            <a:off x="604576" y="4608896"/>
            <a:ext cx="10207450" cy="6410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Những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người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dân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biển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lồng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bè</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gì</a:t>
            </a:r>
            <a:r>
              <a:rPr lang="en-US" sz="3200" b="1" dirty="0">
                <a:solidFill>
                  <a:srgbClr val="0000FF"/>
                </a:solidFill>
                <a:latin typeface="Times New Roman" panose="02020603050405020304" pitchFamily="18" charset="0"/>
                <a:cs typeface="Times New Roman" panose="02020603050405020304" pitchFamily="18" charset="0"/>
              </a:rPr>
              <a:t>? </a:t>
            </a:r>
            <a:endParaRPr lang="vi-VN" sz="3200" b="1" dirty="0">
              <a:solidFill>
                <a:srgbClr val="0000FF"/>
              </a:solidFill>
              <a:latin typeface="Times New Roman" panose="02020603050405020304" pitchFamily="18" charset="0"/>
              <a:cs typeface="Times New Roman" panose="02020603050405020304" pitchFamily="18" charset="0"/>
            </a:endParaRPr>
          </a:p>
        </p:txBody>
      </p:sp>
      <p:sp>
        <p:nvSpPr>
          <p:cNvPr id="24" name="Rectangle: Rounded Corners 23">
            <a:extLst>
              <a:ext uri="{FF2B5EF4-FFF2-40B4-BE49-F238E27FC236}">
                <a16:creationId xmlns:a16="http://schemas.microsoft.com/office/drawing/2014/main" id="{97475C79-2EDB-4E1C-89E8-D16C334D9C9C}"/>
              </a:ext>
            </a:extLst>
          </p:cNvPr>
          <p:cNvSpPr/>
          <p:nvPr/>
        </p:nvSpPr>
        <p:spPr>
          <a:xfrm>
            <a:off x="604576" y="5344874"/>
            <a:ext cx="11384782" cy="641023"/>
          </a:xfrm>
          <a:prstGeom prst="round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Những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người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dân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biển</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làm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lồng</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bè</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để</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nuôi</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tôm</a:t>
            </a:r>
            <a:r>
              <a:rPr lang="en-US" sz="3200" b="1" dirty="0">
                <a:solidFill>
                  <a:srgbClr val="0000FF"/>
                </a:solidFill>
                <a:latin typeface="Times New Roman" panose="02020603050405020304" pitchFamily="18" charset="0"/>
                <a:cs typeface="Times New Roman" panose="02020603050405020304" pitchFamily="18" charset="0"/>
              </a:rPr>
              <a:t> </a:t>
            </a:r>
            <a:r>
              <a:rPr lang="en-US" sz="3200" b="1" dirty="0" err="1">
                <a:solidFill>
                  <a:srgbClr val="0000FF"/>
                </a:solidFill>
                <a:latin typeface="Times New Roman" panose="02020603050405020304" pitchFamily="18" charset="0"/>
                <a:cs typeface="Times New Roman" panose="02020603050405020304" pitchFamily="18" charset="0"/>
              </a:rPr>
              <a:t>cá</a:t>
            </a:r>
            <a:r>
              <a:rPr lang="en-US" sz="3200" b="1" dirty="0">
                <a:solidFill>
                  <a:srgbClr val="0000FF"/>
                </a:solidFill>
                <a:latin typeface="Times New Roman" panose="02020603050405020304" pitchFamily="18" charset="0"/>
                <a:cs typeface="Times New Roman" panose="02020603050405020304" pitchFamily="18" charset="0"/>
              </a:rPr>
              <a:t>.</a:t>
            </a:r>
            <a:endParaRPr lang="vi-VN" sz="3200" b="1" dirty="0">
              <a:solidFill>
                <a:srgbClr val="0000FF"/>
              </a:solidFill>
              <a:latin typeface="Times New Roman" panose="02020603050405020304" pitchFamily="18" charset="0"/>
              <a:cs typeface="Times New Roman" panose="02020603050405020304" pitchFamily="18" charset="0"/>
            </a:endParaRPr>
          </a:p>
        </p:txBody>
      </p:sp>
      <p:cxnSp>
        <p:nvCxnSpPr>
          <p:cNvPr id="10" name="Straight Connector 9">
            <a:extLst>
              <a:ext uri="{FF2B5EF4-FFF2-40B4-BE49-F238E27FC236}">
                <a16:creationId xmlns:a16="http://schemas.microsoft.com/office/drawing/2014/main" id="{E271B4BA-D196-41C3-9373-57065073E5B6}"/>
              </a:ext>
            </a:extLst>
          </p:cNvPr>
          <p:cNvCxnSpPr>
            <a:cxnSpLocks/>
          </p:cNvCxnSpPr>
          <p:nvPr/>
        </p:nvCxnSpPr>
        <p:spPr>
          <a:xfrm>
            <a:off x="2308954" y="1178050"/>
            <a:ext cx="14522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E271B4BA-D196-41C3-9373-57065073E5B6}"/>
              </a:ext>
            </a:extLst>
          </p:cNvPr>
          <p:cNvCxnSpPr>
            <a:cxnSpLocks/>
          </p:cNvCxnSpPr>
          <p:nvPr/>
        </p:nvCxnSpPr>
        <p:spPr>
          <a:xfrm>
            <a:off x="4058241" y="1178050"/>
            <a:ext cx="14522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271B4BA-D196-41C3-9373-57065073E5B6}"/>
              </a:ext>
            </a:extLst>
          </p:cNvPr>
          <p:cNvCxnSpPr>
            <a:cxnSpLocks/>
          </p:cNvCxnSpPr>
          <p:nvPr/>
        </p:nvCxnSpPr>
        <p:spPr>
          <a:xfrm>
            <a:off x="5926797" y="1178050"/>
            <a:ext cx="199800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E271B4BA-D196-41C3-9373-57065073E5B6}"/>
              </a:ext>
            </a:extLst>
          </p:cNvPr>
          <p:cNvCxnSpPr>
            <a:cxnSpLocks/>
          </p:cNvCxnSpPr>
          <p:nvPr/>
        </p:nvCxnSpPr>
        <p:spPr>
          <a:xfrm flipV="1">
            <a:off x="8630241" y="1178050"/>
            <a:ext cx="1971498" cy="25111"/>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9788557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childTnLst>
                                    <p:set>
                                      <p:cBhvr>
                                        <p:cTn id="20" dur="1" fill="hold">
                                          <p:stCondLst>
                                            <p:cond delay="0"/>
                                          </p:stCondLst>
                                        </p:cTn>
                                        <p:tgtEl>
                                          <p:spTgt spid="1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64" presetClass="path" presetSubtype="0" accel="50000" decel="50000" fill="hold" grpId="0" nodeType="withEffect">
                                  <p:stCondLst>
                                    <p:cond delay="0"/>
                                  </p:stCondLst>
                                  <p:childTnLst>
                                    <p:animMotion origin="layout" path="M 3.33333E-6 -7.40741E-7 L -0.00131 -0.11643 " pathEditMode="relative" rAng="0" ptsTypes="AA">
                                      <p:cBhvr>
                                        <p:cTn id="26" dur="2000" fill="hold"/>
                                        <p:tgtEl>
                                          <p:spTgt spid="2"/>
                                        </p:tgtEl>
                                        <p:attrNameLst>
                                          <p:attrName>ppt_x</p:attrName>
                                          <p:attrName>ppt_y</p:attrName>
                                        </p:attrNameLst>
                                      </p:cBhvr>
                                      <p:rCtr x="-65" y="-5833"/>
                                    </p:animMotion>
                                  </p:childTnLst>
                                </p:cTn>
                              </p:par>
                              <p:par>
                                <p:cTn id="27" presetID="64" presetClass="path" presetSubtype="0" accel="50000" decel="50000" fill="hold" grpId="0" nodeType="withEffect">
                                  <p:stCondLst>
                                    <p:cond delay="0"/>
                                  </p:stCondLst>
                                  <p:childTnLst>
                                    <p:animMotion origin="layout" path="M 3.33333E-6 -4.81481E-6 L -7.37257E-18 -0.18658 " pathEditMode="relative" rAng="0" ptsTypes="AA">
                                      <p:cBhvr>
                                        <p:cTn id="28" dur="2000" fill="hold"/>
                                        <p:tgtEl>
                                          <p:spTgt spid="17"/>
                                        </p:tgtEl>
                                        <p:attrNameLst>
                                          <p:attrName>ppt_x</p:attrName>
                                          <p:attrName>ppt_y</p:attrName>
                                        </p:attrNameLst>
                                      </p:cBhvr>
                                      <p:rCtr x="104" y="-9306"/>
                                    </p:animMotion>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6"/>
                                        </p:tgtEl>
                                        <p:attrNameLst>
                                          <p:attrName>style.visibility</p:attrName>
                                        </p:attrNameLst>
                                      </p:cBhvr>
                                      <p:to>
                                        <p:strVal val="visible"/>
                                      </p:to>
                                    </p:set>
                                    <p:animEffect transition="in" filter="wipe(left)">
                                      <p:cBhvr>
                                        <p:cTn id="33" dur="2000"/>
                                        <p:tgtEl>
                                          <p:spTgt spid="16"/>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0"/>
                                        </p:tgtEl>
                                        <p:attrNameLst>
                                          <p:attrName>style.visibility</p:attrName>
                                        </p:attrNameLst>
                                      </p:cBhvr>
                                      <p:to>
                                        <p:strVal val="visible"/>
                                      </p:to>
                                    </p:set>
                                    <p:animEffect transition="in" filter="wipe(left)">
                                      <p:cBhvr>
                                        <p:cTn id="38" dur="2000"/>
                                        <p:tgtEl>
                                          <p:spTgt spid="2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2"/>
                                        </p:tgtEl>
                                        <p:attrNameLst>
                                          <p:attrName>style.visibility</p:attrName>
                                        </p:attrNameLst>
                                      </p:cBhvr>
                                      <p:to>
                                        <p:strVal val="visible"/>
                                      </p:to>
                                    </p:set>
                                    <p:animEffect transition="in" filter="wipe(left)">
                                      <p:cBhvr>
                                        <p:cTn id="43" dur="2000"/>
                                        <p:tgtEl>
                                          <p:spTgt spid="22"/>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17" grpId="0" animBg="1"/>
      <p:bldP spid="17" grpId="1" animBg="1"/>
      <p:bldP spid="3" grpId="0"/>
      <p:bldP spid="16" grpId="0"/>
      <p:bldP spid="20" grpId="0"/>
      <p:bldP spid="22" grpId="0"/>
      <p:bldP spid="2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3997308" y="3953840"/>
            <a:ext cx="1716041" cy="171604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574080" y="4091425"/>
            <a:ext cx="1578457" cy="15784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9355120" y="2879776"/>
            <a:ext cx="1211606" cy="1211606"/>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3515990" y="1223643"/>
            <a:ext cx="5155335" cy="4896929"/>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9039516" y="3259314"/>
            <a:ext cx="1239357" cy="1239357"/>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8587644" y="810849"/>
            <a:ext cx="1759996" cy="734428"/>
          </a:xfrm>
          <a:prstGeom prst="rect">
            <a:avLst/>
          </a:prstGeom>
        </p:spPr>
      </p:pic>
      <p:sp>
        <p:nvSpPr>
          <p:cNvPr id="23" name="椭圆 22"/>
          <p:cNvSpPr/>
          <p:nvPr/>
        </p:nvSpPr>
        <p:spPr>
          <a:xfrm>
            <a:off x="1660440" y="1216686"/>
            <a:ext cx="538143" cy="538143"/>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496" tIns="34267" rIns="68496" bIns="34267" rtlCol="0" anchor="ctr"/>
          <a:lstStyle/>
          <a:p>
            <a:pPr marL="0" marR="0" lvl="0" indent="0" algn="ctr" defTabSz="913130" rtl="0" eaLnBrk="1" fontAlgn="auto" latinLnBrk="0" hangingPunct="1">
              <a:lnSpc>
                <a:spcPct val="100000"/>
              </a:lnSpc>
              <a:spcBef>
                <a:spcPts val="0"/>
              </a:spcBef>
              <a:spcAft>
                <a:spcPts val="0"/>
              </a:spcAft>
              <a:buClrTx/>
              <a:buSzTx/>
              <a:buFontTx/>
              <a:buNone/>
              <a:tabLst/>
              <a:defRPr/>
            </a:pPr>
            <a:endParaRPr kumimoji="0" lang="zh-CN" altLang="en-US" sz="1425" b="0" i="0" u="none" strike="noStrike" kern="1200" cap="none" spc="0" normalizeH="0" baseline="0" noProof="0">
              <a:ln>
                <a:noFill/>
              </a:ln>
              <a:solidFill>
                <a:srgbClr val="FFFFFF"/>
              </a:solidFill>
              <a:effectLst/>
              <a:uLnTx/>
              <a:uFillTx/>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4361056" y="3603275"/>
            <a:ext cx="3972713" cy="1084866"/>
          </a:xfrm>
          <a:prstGeom prst="rect">
            <a:avLst/>
          </a:prstGeom>
          <a:noFill/>
        </p:spPr>
        <p:txBody>
          <a:bodyPr wrap="none" lIns="68496" tIns="34267" rIns="68496" bIns="34267">
            <a:spAutoFit/>
            <a:scene3d>
              <a:camera prst="orthographicFront"/>
              <a:lightRig rig="soft" dir="t">
                <a:rot lat="0" lon="0" rev="15600000"/>
              </a:lightRig>
            </a:scene3d>
            <a:sp3d extrusionH="57150" prstMaterial="softEdge">
              <a:bevelT w="25400" h="38100"/>
            </a:sp3d>
          </a:bodyPr>
          <a:lstStyle/>
          <a:p>
            <a:pPr marL="0" marR="0" lvl="0" indent="0" algn="ctr" defTabSz="913130" rtl="0" eaLnBrk="1" fontAlgn="auto" latinLnBrk="0" hangingPunct="1">
              <a:lnSpc>
                <a:spcPct val="100000"/>
              </a:lnSpc>
              <a:spcBef>
                <a:spcPts val="0"/>
              </a:spcBef>
              <a:spcAft>
                <a:spcPts val="0"/>
              </a:spcAft>
              <a:buClrTx/>
              <a:buSzTx/>
              <a:buFontTx/>
              <a:buNone/>
              <a:tabLst/>
              <a:defRPr/>
            </a:pP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Khởi</a:t>
            </a:r>
            <a:r>
              <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 </a:t>
            </a:r>
            <a:r>
              <a:rPr kumimoji="0" lang="en-US" sz="6600" b="1" i="0" u="none" strike="noStrike" kern="1200" cap="none" spc="0" normalizeH="0" baseline="0" noProof="0" dirty="0" err="1">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rPr>
              <a:t>động</a:t>
            </a:r>
            <a:endParaRPr kumimoji="0" lang="en-US" sz="6600" b="1" i="0" u="none" strike="noStrike" kern="1200" cap="none" spc="0" normalizeH="0" baseline="0" noProof="0" dirty="0">
              <a:ln>
                <a:noFill/>
              </a:ln>
              <a:solidFill>
                <a:srgbClr val="FF0000"/>
              </a:solidFill>
              <a:effectLst/>
              <a:uLnTx/>
              <a:uFillTx/>
              <a:latin typeface="Times New Roman" panose="02020603050405020304" pitchFamily="18" charset="0"/>
              <a:ea typeface="Arial-Rounded" panose="020B0604020202020204" pitchFamily="34" charset="0"/>
              <a:cs typeface="Times New Roman" panose="02020603050405020304" pitchFamily="18"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2120897" y="3584524"/>
            <a:ext cx="7818554" cy="3240796"/>
          </a:xfrm>
          <a:prstGeom prst="rect">
            <a:avLst/>
          </a:prstGeom>
          <a:noFill/>
          <a:extLst>
            <a:ext uri="{909E8E84-426E-40DD-AFC4-6F175D3DCCD1}">
              <a14:hiddenFill xmlns:a14="http://schemas.microsoft.com/office/drawing/2010/main">
                <a:solidFill>
                  <a:srgbClr val="FFFFFF"/>
                </a:solidFill>
              </a14:hiddenFill>
            </a:ext>
          </a:extLst>
        </p:spPr>
      </p:pic>
      <p:sp>
        <p:nvSpPr>
          <p:cNvPr id="2" name="Rounded Rectangle 1"/>
          <p:cNvSpPr/>
          <p:nvPr/>
        </p:nvSpPr>
        <p:spPr>
          <a:xfrm>
            <a:off x="348343" y="149110"/>
            <a:ext cx="11727543" cy="2082171"/>
          </a:xfrm>
          <a:prstGeom prst="roundRect">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400" dirty="0" err="1">
                <a:solidFill>
                  <a:schemeClr val="tx1"/>
                </a:solidFill>
                <a:latin typeface="Times New Roman" panose="02020603050405020304" pitchFamily="18" charset="0"/>
                <a:cs typeface="Times New Roman" panose="02020603050405020304" pitchFamily="18" charset="0"/>
              </a:rPr>
              <a:t>Lắng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nghe</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bài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hát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Lớn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em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sẽ</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gì</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và</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cho</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cô</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biết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Bạn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nhỏ</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trong</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bài</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hát</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mơ</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ước</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lớn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lên</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mình</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làm</a:t>
            </a:r>
            <a:r>
              <a:rPr lang="en-US" sz="4400" dirty="0">
                <a:solidFill>
                  <a:schemeClr val="tx1"/>
                </a:solidFill>
                <a:latin typeface="Times New Roman" panose="02020603050405020304" pitchFamily="18" charset="0"/>
                <a:cs typeface="Times New Roman" panose="02020603050405020304" pitchFamily="18" charset="0"/>
              </a:rPr>
              <a:t> </a:t>
            </a:r>
            <a:r>
              <a:rPr lang="en-US" sz="4400" dirty="0" err="1">
                <a:solidFill>
                  <a:schemeClr val="tx1"/>
                </a:solidFill>
                <a:latin typeface="Times New Roman" panose="02020603050405020304" pitchFamily="18" charset="0"/>
                <a:cs typeface="Times New Roman" panose="02020603050405020304" pitchFamily="18" charset="0"/>
              </a:rPr>
              <a:t>gì</a:t>
            </a:r>
            <a:r>
              <a:rPr lang="en-US" sz="4400" dirty="0">
                <a:solidFill>
                  <a:schemeClr val="tx1"/>
                </a:solidFill>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183248790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par>
                                <p:cTn id="14" presetID="47"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1000"/>
                                        <p:tgtEl>
                                          <p:spTgt spid="19"/>
                                        </p:tgtEl>
                                      </p:cBhvr>
                                    </p:animEffect>
                                    <p:anim calcmode="lin" valueType="num">
                                      <p:cBhvr>
                                        <p:cTn id="17" dur="1000" fill="hold"/>
                                        <p:tgtEl>
                                          <p:spTgt spid="19"/>
                                        </p:tgtEl>
                                        <p:attrNameLst>
                                          <p:attrName>ppt_x</p:attrName>
                                        </p:attrNameLst>
                                      </p:cBhvr>
                                      <p:tavLst>
                                        <p:tav tm="0">
                                          <p:val>
                                            <p:strVal val="#ppt_x"/>
                                          </p:val>
                                        </p:tav>
                                        <p:tav tm="100000">
                                          <p:val>
                                            <p:strVal val="#ppt_x"/>
                                          </p:val>
                                        </p:tav>
                                      </p:tavLst>
                                    </p:anim>
                                    <p:anim calcmode="lin" valueType="num">
                                      <p:cBhvr>
                                        <p:cTn id="18" dur="1000" fill="hold"/>
                                        <p:tgtEl>
                                          <p:spTgt spid="19"/>
                                        </p:tgtEl>
                                        <p:attrNameLst>
                                          <p:attrName>ppt_y</p:attrName>
                                        </p:attrNameLst>
                                      </p:cBhvr>
                                      <p:tavLst>
                                        <p:tav tm="0">
                                          <p:val>
                                            <p:strVal val="#ppt_y-.1"/>
                                          </p:val>
                                        </p:tav>
                                        <p:tav tm="100000">
                                          <p:val>
                                            <p:strVal val="#ppt_y"/>
                                          </p:val>
                                        </p:tav>
                                      </p:tavLst>
                                    </p:anim>
                                  </p:childTnLst>
                                </p:cTn>
                              </p:par>
                              <p:par>
                                <p:cTn id="19" presetID="42"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fade">
                                      <p:cBhvr>
                                        <p:cTn id="21" dur="1000"/>
                                        <p:tgtEl>
                                          <p:spTgt spid="6"/>
                                        </p:tgtEl>
                                      </p:cBhvr>
                                    </p:animEffect>
                                    <p:anim calcmode="lin" valueType="num">
                                      <p:cBhvr>
                                        <p:cTn id="22" dur="1000" fill="hold"/>
                                        <p:tgtEl>
                                          <p:spTgt spid="6"/>
                                        </p:tgtEl>
                                        <p:attrNameLst>
                                          <p:attrName>ppt_x</p:attrName>
                                        </p:attrNameLst>
                                      </p:cBhvr>
                                      <p:tavLst>
                                        <p:tav tm="0">
                                          <p:val>
                                            <p:strVal val="#ppt_x"/>
                                          </p:val>
                                        </p:tav>
                                        <p:tav tm="100000">
                                          <p:val>
                                            <p:strVal val="#ppt_x"/>
                                          </p:val>
                                        </p:tav>
                                      </p:tavLst>
                                    </p:anim>
                                    <p:anim calcmode="lin" valueType="num">
                                      <p:cBhvr>
                                        <p:cTn id="23" dur="1000" fill="hold"/>
                                        <p:tgtEl>
                                          <p:spTgt spid="6"/>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1000"/>
                                        <p:tgtEl>
                                          <p:spTgt spid="4"/>
                                        </p:tgtEl>
                                      </p:cBhvr>
                                    </p:animEffect>
                                    <p:anim calcmode="lin" valueType="num">
                                      <p:cBhvr>
                                        <p:cTn id="32" dur="1000" fill="hold"/>
                                        <p:tgtEl>
                                          <p:spTgt spid="4"/>
                                        </p:tgtEl>
                                        <p:attrNameLst>
                                          <p:attrName>ppt_x</p:attrName>
                                        </p:attrNameLst>
                                      </p:cBhvr>
                                      <p:tavLst>
                                        <p:tav tm="0">
                                          <p:val>
                                            <p:strVal val="#ppt_x"/>
                                          </p:val>
                                        </p:tav>
                                        <p:tav tm="100000">
                                          <p:val>
                                            <p:strVal val="#ppt_x"/>
                                          </p:val>
                                        </p:tav>
                                      </p:tavLst>
                                    </p:anim>
                                    <p:anim calcmode="lin" valueType="num">
                                      <p:cBhvr>
                                        <p:cTn id="33" dur="1000" fill="hold"/>
                                        <p:tgtEl>
                                          <p:spTgt spid="4"/>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fade">
                                      <p:cBhvr>
                                        <p:cTn id="36" dur="1000"/>
                                        <p:tgtEl>
                                          <p:spTgt spid="5"/>
                                        </p:tgtEl>
                                      </p:cBhvr>
                                    </p:animEffect>
                                    <p:anim calcmode="lin" valueType="num">
                                      <p:cBhvr>
                                        <p:cTn id="37" dur="1000" fill="hold"/>
                                        <p:tgtEl>
                                          <p:spTgt spid="5"/>
                                        </p:tgtEl>
                                        <p:attrNameLst>
                                          <p:attrName>ppt_x</p:attrName>
                                        </p:attrNameLst>
                                      </p:cBhvr>
                                      <p:tavLst>
                                        <p:tav tm="0">
                                          <p:val>
                                            <p:strVal val="#ppt_x"/>
                                          </p:val>
                                        </p:tav>
                                        <p:tav tm="100000">
                                          <p:val>
                                            <p:strVal val="#ppt_x"/>
                                          </p:val>
                                        </p:tav>
                                      </p:tavLst>
                                    </p:anim>
                                    <p:anim calcmode="lin" valueType="num">
                                      <p:cBhvr>
                                        <p:cTn id="38" dur="1000" fill="hold"/>
                                        <p:tgtEl>
                                          <p:spTgt spid="5"/>
                                        </p:tgtEl>
                                        <p:attrNameLst>
                                          <p:attrName>ppt_y</p:attrName>
                                        </p:attrNameLst>
                                      </p:cBhvr>
                                      <p:tavLst>
                                        <p:tav tm="0">
                                          <p:val>
                                            <p:strVal val="#ppt_y+.1"/>
                                          </p:val>
                                        </p:tav>
                                        <p:tav tm="100000">
                                          <p:val>
                                            <p:strVal val="#ppt_y"/>
                                          </p:val>
                                        </p:tav>
                                      </p:tavLst>
                                    </p:anim>
                                  </p:childTnLst>
                                </p:cTn>
                              </p:par>
                              <p:par>
                                <p:cTn id="39" presetID="2" presetClass="entr" presetSubtype="1" fill="hold" grpId="0" nodeType="withEffect">
                                  <p:stCondLst>
                                    <p:cond delay="0"/>
                                  </p:stCondLst>
                                  <p:childTnLst>
                                    <p:set>
                                      <p:cBhvr>
                                        <p:cTn id="40" dur="1" fill="hold">
                                          <p:stCondLst>
                                            <p:cond delay="0"/>
                                          </p:stCondLst>
                                        </p:cTn>
                                        <p:tgtEl>
                                          <p:spTgt spid="20"/>
                                        </p:tgtEl>
                                        <p:attrNameLst>
                                          <p:attrName>style.visibility</p:attrName>
                                        </p:attrNameLst>
                                      </p:cBhvr>
                                      <p:to>
                                        <p:strVal val="visible"/>
                                      </p:to>
                                    </p:set>
                                    <p:anim calcmode="lin" valueType="num">
                                      <p:cBhvr additive="base">
                                        <p:cTn id="41" dur="1000" fill="hold"/>
                                        <p:tgtEl>
                                          <p:spTgt spid="20"/>
                                        </p:tgtEl>
                                        <p:attrNameLst>
                                          <p:attrName>ppt_x</p:attrName>
                                        </p:attrNameLst>
                                      </p:cBhvr>
                                      <p:tavLst>
                                        <p:tav tm="0">
                                          <p:val>
                                            <p:strVal val="#ppt_x"/>
                                          </p:val>
                                        </p:tav>
                                        <p:tav tm="100000">
                                          <p:val>
                                            <p:strVal val="#ppt_x"/>
                                          </p:val>
                                        </p:tav>
                                      </p:tavLst>
                                    </p:anim>
                                    <p:anim calcmode="lin" valueType="num">
                                      <p:cBhvr additive="base">
                                        <p:cTn id="42" dur="1000" fill="hold"/>
                                        <p:tgtEl>
                                          <p:spTgt spid="20"/>
                                        </p:tgtEl>
                                        <p:attrNameLst>
                                          <p:attrName>ppt_y</p:attrName>
                                        </p:attrNameLst>
                                      </p:cBhvr>
                                      <p:tavLst>
                                        <p:tav tm="0">
                                          <p:val>
                                            <p:strVal val="0-#ppt_h/2"/>
                                          </p:val>
                                        </p:tav>
                                        <p:tav tm="100000">
                                          <p:val>
                                            <p:strVal val="#ppt_y"/>
                                          </p:val>
                                        </p:tav>
                                      </p:tavLst>
                                    </p:anim>
                                  </p:childTnLst>
                                </p:cTn>
                              </p:par>
                              <p:par>
                                <p:cTn id="43" presetID="26" presetClass="emph" presetSubtype="0" repeatCount="indefinite" fill="hold" grpId="1" nodeType="withEffect">
                                  <p:stCondLst>
                                    <p:cond delay="0"/>
                                  </p:stCondLst>
                                  <p:endCondLst>
                                    <p:cond evt="onNext" delay="0">
                                      <p:tgtEl>
                                        <p:sldTgt/>
                                      </p:tgtEl>
                                    </p:cond>
                                  </p:endCondLst>
                                  <p:childTnLst>
                                    <p:animEffect transition="out" filter="fade">
                                      <p:cBhvr>
                                        <p:cTn id="44" dur="1000" tmFilter="0, 0; .2, .5; .8, .5; 1, 0"/>
                                        <p:tgtEl>
                                          <p:spTgt spid="23"/>
                                        </p:tgtEl>
                                      </p:cBhvr>
                                    </p:animEffect>
                                    <p:animScale>
                                      <p:cBhvr>
                                        <p:cTn id="45" dur="500" autoRev="1" fill="hold"/>
                                        <p:tgtEl>
                                          <p:spTgt spid="23"/>
                                        </p:tgtEl>
                                      </p:cBhvr>
                                      <p:by x="105000" y="105000"/>
                                    </p:animScale>
                                  </p:childTnLst>
                                </p:cTn>
                              </p:par>
                              <p:par>
                                <p:cTn id="46" presetID="26" presetClass="emph" presetSubtype="0" repeatCount="indefinite" fill="hold" grpId="1" nodeType="withEffect">
                                  <p:stCondLst>
                                    <p:cond delay="0"/>
                                  </p:stCondLst>
                                  <p:endCondLst>
                                    <p:cond evt="onNext" delay="0">
                                      <p:tgtEl>
                                        <p:sldTgt/>
                                      </p:tgtEl>
                                    </p:cond>
                                  </p:endCondLst>
                                  <p:childTnLst>
                                    <p:animEffect transition="out" filter="fade">
                                      <p:cBhvr>
                                        <p:cTn id="47" dur="1000" tmFilter="0, 0; .2, .5; .8, .5; 1, 0"/>
                                        <p:tgtEl>
                                          <p:spTgt spid="6"/>
                                        </p:tgtEl>
                                      </p:cBhvr>
                                    </p:animEffect>
                                    <p:animScale>
                                      <p:cBhvr>
                                        <p:cTn id="48" dur="500" autoRev="1" fill="hold"/>
                                        <p:tgtEl>
                                          <p:spTgt spid="6"/>
                                        </p:tgtEl>
                                      </p:cBhvr>
                                      <p:by x="105000" y="105000"/>
                                    </p:animScale>
                                  </p:childTnLst>
                                </p:cTn>
                              </p:par>
                              <p:par>
                                <p:cTn id="49" presetID="26" presetClass="emph" presetSubtype="0" repeatCount="indefinite" fill="hold" grpId="1" nodeType="withEffect">
                                  <p:stCondLst>
                                    <p:cond delay="0"/>
                                  </p:stCondLst>
                                  <p:endCondLst>
                                    <p:cond evt="onNext" delay="0">
                                      <p:tgtEl>
                                        <p:sldTgt/>
                                      </p:tgtEl>
                                    </p:cond>
                                  </p:endCondLst>
                                  <p:childTnLst>
                                    <p:animEffect transition="out" filter="fade">
                                      <p:cBhvr>
                                        <p:cTn id="50" dur="1000" tmFilter="0, 0; .2, .5; .8, .5; 1, 0"/>
                                        <p:tgtEl>
                                          <p:spTgt spid="10"/>
                                        </p:tgtEl>
                                      </p:cBhvr>
                                    </p:animEffect>
                                    <p:animScale>
                                      <p:cBhvr>
                                        <p:cTn id="51" dur="500" autoRev="1" fill="hold"/>
                                        <p:tgtEl>
                                          <p:spTgt spid="10"/>
                                        </p:tgtEl>
                                      </p:cBhvr>
                                      <p:by x="105000" y="105000"/>
                                    </p:animScale>
                                  </p:childTnLst>
                                </p:cTn>
                              </p:par>
                              <p:par>
                                <p:cTn id="52" presetID="26" presetClass="emph" presetSubtype="0" repeatCount="indefinite" fill="hold" grpId="1" nodeType="withEffect">
                                  <p:stCondLst>
                                    <p:cond delay="0"/>
                                  </p:stCondLst>
                                  <p:endCondLst>
                                    <p:cond evt="onNext" delay="0">
                                      <p:tgtEl>
                                        <p:sldTgt/>
                                      </p:tgtEl>
                                    </p:cond>
                                  </p:endCondLst>
                                  <p:childTnLst>
                                    <p:animEffect transition="out" filter="fade">
                                      <p:cBhvr>
                                        <p:cTn id="53" dur="1000" tmFilter="0, 0; .2, .5; .8, .5; 1, 0"/>
                                        <p:tgtEl>
                                          <p:spTgt spid="4"/>
                                        </p:tgtEl>
                                      </p:cBhvr>
                                    </p:animEffect>
                                    <p:animScale>
                                      <p:cBhvr>
                                        <p:cTn id="54" dur="500" autoRev="1" fill="hold"/>
                                        <p:tgtEl>
                                          <p:spTgt spid="4"/>
                                        </p:tgtEl>
                                      </p:cBhvr>
                                      <p:by x="105000" y="105000"/>
                                    </p:animScale>
                                  </p:childTnLst>
                                </p:cTn>
                              </p:par>
                              <p:par>
                                <p:cTn id="55" presetID="26" presetClass="emph" presetSubtype="0" repeatCount="indefinite" fill="hold" grpId="1" nodeType="withEffect">
                                  <p:stCondLst>
                                    <p:cond delay="0"/>
                                  </p:stCondLst>
                                  <p:endCondLst>
                                    <p:cond evt="onNext" delay="0">
                                      <p:tgtEl>
                                        <p:sldTgt/>
                                      </p:tgtEl>
                                    </p:cond>
                                  </p:endCondLst>
                                  <p:childTnLst>
                                    <p:animEffect transition="out" filter="fade">
                                      <p:cBhvr>
                                        <p:cTn id="56" dur="1000" tmFilter="0, 0; .2, .5; .8, .5; 1, 0"/>
                                        <p:tgtEl>
                                          <p:spTgt spid="5"/>
                                        </p:tgtEl>
                                      </p:cBhvr>
                                    </p:animEffect>
                                    <p:animScale>
                                      <p:cBhvr>
                                        <p:cTn id="57"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3" grpId="0" bldLvl="0" animBg="1"/>
      <p:bldP spid="23" grpId="1" bldLvl="0" animBg="1"/>
      <p:bldP spid="20"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t1s.com - Lớn lên bé làm nghề gì">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766695" y="0"/>
            <a:ext cx="10883990" cy="6117465"/>
          </a:xfrm>
          <a:prstGeom prst="rect">
            <a:avLst/>
          </a:prstGeom>
        </p:spPr>
      </p:pic>
    </p:spTree>
    <p:extLst>
      <p:ext uri="{BB962C8B-B14F-4D97-AF65-F5344CB8AC3E}">
        <p14:creationId xmlns:p14="http://schemas.microsoft.com/office/powerpoint/2010/main" val="63784884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C73A34-5A4F-46A7-B720-807FB4D76F7F}"/>
              </a:ext>
            </a:extLst>
          </p:cNvPr>
          <p:cNvSpPr txBox="1"/>
          <p:nvPr/>
        </p:nvSpPr>
        <p:spPr>
          <a:xfrm>
            <a:off x="588722" y="490360"/>
            <a:ext cx="11786716" cy="1200329"/>
          </a:xfrm>
          <a:prstGeom prst="rect">
            <a:avLst/>
          </a:prstGeom>
          <a:noFill/>
          <a:ln w="34925">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 1. </a:t>
            </a:r>
            <a:r>
              <a:rPr lang="en-US" sz="3600" b="1" dirty="0" err="1">
                <a:latin typeface="Times New Roman" panose="02020603050405020304" pitchFamily="18" charset="0"/>
                <a:cs typeface="Times New Roman" panose="02020603050405020304" pitchFamily="18" charset="0"/>
              </a:rPr>
              <a:t>Những</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nào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dưới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đây</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chỉ</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người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làm</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việc</a:t>
            </a:r>
            <a:r>
              <a:rPr lang="en-US" sz="3600" b="1" dirty="0">
                <a:latin typeface="Times New Roman" panose="02020603050405020304" pitchFamily="18" charset="0"/>
                <a:cs typeface="Times New Roman" panose="02020603050405020304" pitchFamily="18" charset="0"/>
              </a:rPr>
              <a:t> </a:t>
            </a:r>
          </a:p>
          <a:p>
            <a:r>
              <a:rPr lang="en-US" sz="3600" b="1" dirty="0" err="1">
                <a:latin typeface="Times New Roman" panose="02020603050405020304" pitchFamily="18" charset="0"/>
                <a:cs typeface="Times New Roman" panose="02020603050405020304" pitchFamily="18" charset="0"/>
              </a:rPr>
              <a:t>trên</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biển</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p:cxnSp>
        <p:nvCxnSpPr>
          <p:cNvPr id="20" name="Straight Connector 19">
            <a:extLst>
              <a:ext uri="{FF2B5EF4-FFF2-40B4-BE49-F238E27FC236}">
                <a16:creationId xmlns:a16="http://schemas.microsoft.com/office/drawing/2014/main" id="{E271B4BA-D196-41C3-9373-57065073E5B6}"/>
              </a:ext>
            </a:extLst>
          </p:cNvPr>
          <p:cNvCxnSpPr>
            <a:cxnSpLocks/>
          </p:cNvCxnSpPr>
          <p:nvPr/>
        </p:nvCxnSpPr>
        <p:spPr>
          <a:xfrm>
            <a:off x="2707640" y="1056587"/>
            <a:ext cx="12446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37AA865E-F7D3-47A0-AE6F-E15388FD6B1D}"/>
              </a:ext>
            </a:extLst>
          </p:cNvPr>
          <p:cNvCxnSpPr>
            <a:cxnSpLocks/>
          </p:cNvCxnSpPr>
          <p:nvPr/>
        </p:nvCxnSpPr>
        <p:spPr>
          <a:xfrm>
            <a:off x="7528560" y="1056587"/>
            <a:ext cx="285496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33B4BB73-3715-4257-B46B-264773628739}"/>
              </a:ext>
            </a:extLst>
          </p:cNvPr>
          <p:cNvCxnSpPr>
            <a:cxnSpLocks/>
          </p:cNvCxnSpPr>
          <p:nvPr/>
        </p:nvCxnSpPr>
        <p:spPr>
          <a:xfrm>
            <a:off x="685800" y="1567578"/>
            <a:ext cx="167132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E172D390-6316-45D6-8A2B-ECA09D0C3653}"/>
              </a:ext>
            </a:extLst>
          </p:cNvPr>
          <p:cNvSpPr/>
          <p:nvPr/>
        </p:nvSpPr>
        <p:spPr>
          <a:xfrm>
            <a:off x="919760" y="2906851"/>
            <a:ext cx="2773680" cy="709190"/>
          </a:xfrm>
          <a:prstGeom prst="roundRect">
            <a:avLst/>
          </a:prstGeom>
          <a:solidFill>
            <a:schemeClr val="accent2">
              <a:alpha val="27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ngư</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dân</a:t>
            </a:r>
            <a:endParaRPr lang="vi-VN" sz="3600" b="1" dirty="0">
              <a:solidFill>
                <a:schemeClr val="tx1"/>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17FA4383-7C49-4C4F-8CCC-681D349412B2}"/>
              </a:ext>
            </a:extLst>
          </p:cNvPr>
          <p:cNvSpPr/>
          <p:nvPr/>
        </p:nvSpPr>
        <p:spPr>
          <a:xfrm>
            <a:off x="3818539" y="2906851"/>
            <a:ext cx="3342001" cy="709190"/>
          </a:xfrm>
          <a:prstGeom prst="roundRect">
            <a:avLst/>
          </a:prstGeom>
          <a:solidFill>
            <a:schemeClr val="accent2">
              <a:alpha val="27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bộ</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đội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hải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quân</a:t>
            </a:r>
            <a:endParaRPr lang="vi-VN" sz="3600" b="1" dirty="0">
              <a:solidFill>
                <a:schemeClr val="tx1"/>
              </a:solidFill>
              <a:latin typeface="Times New Roman" panose="02020603050405020304" pitchFamily="18" charset="0"/>
              <a:cs typeface="Times New Roman" panose="02020603050405020304" pitchFamily="18" charset="0"/>
            </a:endParaRPr>
          </a:p>
        </p:txBody>
      </p:sp>
      <p:sp>
        <p:nvSpPr>
          <p:cNvPr id="21" name="Rectangle: Rounded Corners 20">
            <a:extLst>
              <a:ext uri="{FF2B5EF4-FFF2-40B4-BE49-F238E27FC236}">
                <a16:creationId xmlns:a16="http://schemas.microsoft.com/office/drawing/2014/main" id="{F2267634-921A-4F54-AFA1-E015E2B4D195}"/>
              </a:ext>
            </a:extLst>
          </p:cNvPr>
          <p:cNvSpPr/>
          <p:nvPr/>
        </p:nvSpPr>
        <p:spPr>
          <a:xfrm>
            <a:off x="7434442" y="2914387"/>
            <a:ext cx="2773680" cy="709190"/>
          </a:xfrm>
          <a:prstGeom prst="roundRect">
            <a:avLst/>
          </a:prstGeom>
          <a:solidFill>
            <a:schemeClr val="accent2">
              <a:alpha val="27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lái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xe</a:t>
            </a:r>
            <a:endParaRPr lang="vi-VN" sz="3600" b="1" dirty="0">
              <a:solidFill>
                <a:schemeClr val="tx1"/>
              </a:solidFill>
              <a:latin typeface="Times New Roman" panose="02020603050405020304" pitchFamily="18" charset="0"/>
              <a:cs typeface="Times New Roman" panose="02020603050405020304" pitchFamily="18" charset="0"/>
            </a:endParaRPr>
          </a:p>
        </p:txBody>
      </p:sp>
      <p:sp>
        <p:nvSpPr>
          <p:cNvPr id="23" name="Rectangle: Rounded Corners 22">
            <a:extLst>
              <a:ext uri="{FF2B5EF4-FFF2-40B4-BE49-F238E27FC236}">
                <a16:creationId xmlns:a16="http://schemas.microsoft.com/office/drawing/2014/main" id="{7396F894-7748-4193-A2A2-8BCC420A0C07}"/>
              </a:ext>
            </a:extLst>
          </p:cNvPr>
          <p:cNvSpPr/>
          <p:nvPr/>
        </p:nvSpPr>
        <p:spPr>
          <a:xfrm>
            <a:off x="919760" y="5436122"/>
            <a:ext cx="2773680" cy="709190"/>
          </a:xfrm>
          <a:prstGeom prst="roundRect">
            <a:avLst/>
          </a:prstGeom>
          <a:solidFill>
            <a:schemeClr val="accent2">
              <a:alpha val="27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thợ</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lặn</a:t>
            </a:r>
            <a:endParaRPr lang="vi-VN" sz="3600" b="1" dirty="0">
              <a:solidFill>
                <a:schemeClr val="tx1"/>
              </a:solidFill>
              <a:latin typeface="Times New Roman" panose="02020603050405020304" pitchFamily="18" charset="0"/>
              <a:cs typeface="Times New Roman" panose="02020603050405020304" pitchFamily="18" charset="0"/>
            </a:endParaRPr>
          </a:p>
        </p:txBody>
      </p:sp>
      <p:sp>
        <p:nvSpPr>
          <p:cNvPr id="25" name="Rectangle: Rounded Corners 24">
            <a:extLst>
              <a:ext uri="{FF2B5EF4-FFF2-40B4-BE49-F238E27FC236}">
                <a16:creationId xmlns:a16="http://schemas.microsoft.com/office/drawing/2014/main" id="{86C74B6A-CC10-453F-B764-931619221B1B}"/>
              </a:ext>
            </a:extLst>
          </p:cNvPr>
          <p:cNvSpPr/>
          <p:nvPr/>
        </p:nvSpPr>
        <p:spPr>
          <a:xfrm>
            <a:off x="4228795" y="5436122"/>
            <a:ext cx="2773680" cy="709190"/>
          </a:xfrm>
          <a:prstGeom prst="roundRect">
            <a:avLst/>
          </a:prstGeom>
          <a:solidFill>
            <a:schemeClr val="accent2">
              <a:alpha val="27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thủy</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thủ</a:t>
            </a:r>
            <a:endParaRPr lang="vi-VN" sz="3600" b="1" dirty="0">
              <a:solidFill>
                <a:schemeClr val="tx1"/>
              </a:solidFill>
              <a:latin typeface="Times New Roman" panose="02020603050405020304" pitchFamily="18" charset="0"/>
              <a:cs typeface="Times New Roman" panose="02020603050405020304" pitchFamily="18" charset="0"/>
            </a:endParaRPr>
          </a:p>
        </p:txBody>
      </p:sp>
      <p:sp>
        <p:nvSpPr>
          <p:cNvPr id="26" name="Rectangle: Rounded Corners 25">
            <a:extLst>
              <a:ext uri="{FF2B5EF4-FFF2-40B4-BE49-F238E27FC236}">
                <a16:creationId xmlns:a16="http://schemas.microsoft.com/office/drawing/2014/main" id="{949FA981-B049-4651-A1B2-74B2488D8B8C}"/>
              </a:ext>
            </a:extLst>
          </p:cNvPr>
          <p:cNvSpPr/>
          <p:nvPr/>
        </p:nvSpPr>
        <p:spPr>
          <a:xfrm>
            <a:off x="7914999" y="5436122"/>
            <a:ext cx="2773680" cy="709190"/>
          </a:xfrm>
          <a:prstGeom prst="roundRect">
            <a:avLst/>
          </a:prstGeom>
          <a:solidFill>
            <a:schemeClr val="accent2">
              <a:alpha val="27000"/>
            </a:schemeClr>
          </a:solidFill>
          <a:ln>
            <a:no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nông</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dân</a:t>
            </a:r>
            <a:endParaRPr lang="vi-VN" sz="3600" b="1" dirty="0">
              <a:solidFill>
                <a:schemeClr val="tx1"/>
              </a:solidFill>
              <a:latin typeface="Times New Roman" panose="02020603050405020304" pitchFamily="18" charset="0"/>
              <a:cs typeface="Times New Roman" panose="02020603050405020304" pitchFamily="18" charset="0"/>
            </a:endParaRPr>
          </a:p>
        </p:txBody>
      </p:sp>
      <p:pic>
        <p:nvPicPr>
          <p:cNvPr id="9" name="Picture 8" descr="A picture containing application&#10;&#10;Description automatically generated">
            <a:extLst>
              <a:ext uri="{FF2B5EF4-FFF2-40B4-BE49-F238E27FC236}">
                <a16:creationId xmlns:a16="http://schemas.microsoft.com/office/drawing/2014/main" id="{416C84C8-C45A-4B99-8EF2-2F4DDA75368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95328" y="1633477"/>
            <a:ext cx="2188353" cy="1400388"/>
          </a:xfrm>
          <a:prstGeom prst="cloud">
            <a:avLst/>
          </a:prstGeom>
        </p:spPr>
      </p:pic>
      <p:pic>
        <p:nvPicPr>
          <p:cNvPr id="27" name="Picture 26" descr="A person playing a guitar&#10;&#10;Description automatically generated with low confidence">
            <a:extLst>
              <a:ext uri="{FF2B5EF4-FFF2-40B4-BE49-F238E27FC236}">
                <a16:creationId xmlns:a16="http://schemas.microsoft.com/office/drawing/2014/main" id="{57B625C3-E55B-4B2A-A59E-7736BA43C892}"/>
              </a:ext>
            </a:extLst>
          </p:cNvPr>
          <p:cNvPicPr>
            <a:picLocks noChangeAspect="1"/>
          </p:cNvPicPr>
          <p:nvPr/>
        </p:nvPicPr>
        <p:blipFill>
          <a:blip r:embed="rId3" cstate="print">
            <a:extLst>
              <a:ext uri="{BEBA8EAE-BF5A-486C-A8C5-ECC9F3942E4B}">
                <a14:imgProps xmlns:a14="http://schemas.microsoft.com/office/drawing/2010/main">
                  <a14:imgLayer r:embed="rId4">
                    <a14:imgEffect>
                      <a14:backgroundRemoval t="4476" b="93007" l="3653" r="94368">
                        <a14:foregroundMark x1="15982" y1="19441" x2="87062" y2="92448"/>
                        <a14:foregroundMark x1="82192" y1="23217" x2="85845" y2="71049"/>
                        <a14:foregroundMark x1="85845" y1="71049" x2="85693" y2="72308"/>
                        <a14:foregroundMark x1="55251" y1="27692" x2="36377" y2="90070"/>
                        <a14:foregroundMark x1="17199" y1="86573" x2="14764" y2="30070"/>
                        <a14:foregroundMark x1="17352" y1="15105" x2="66058" y2="23776"/>
                        <a14:foregroundMark x1="66058" y1="23776" x2="72451" y2="25734"/>
                        <a14:foregroundMark x1="37900" y1="14965" x2="91324" y2="18881"/>
                        <a14:foregroundMark x1="46575" y1="91748" x2="73059" y2="73427"/>
                        <a14:foregroundMark x1="73059" y1="73427" x2="76865" y2="64615"/>
                        <a14:foregroundMark x1="76865" y1="64615" x2="76408" y2="63916"/>
                        <a14:foregroundMark x1="6545" y1="92867" x2="50685" y2="90769"/>
                        <a14:foregroundMark x1="50685" y1="90769" x2="79452" y2="92308"/>
                        <a14:foregroundMark x1="79452" y1="92308" x2="90411" y2="89371"/>
                        <a14:foregroundMark x1="90411" y1="89371" x2="88889" y2="79441"/>
                        <a14:foregroundMark x1="88889" y1="79441" x2="86454" y2="74545"/>
                        <a14:foregroundMark x1="14155" y1="85175" x2="36073" y2="77343"/>
                        <a14:foregroundMark x1="3957" y1="66993" x2="9589" y2="51888"/>
                        <a14:foregroundMark x1="9589" y1="51888" x2="9589" y2="51329"/>
                        <a14:foregroundMark x1="8828" y1="82937" x2="30746" y2="80699"/>
                        <a14:foregroundMark x1="42314" y1="87133" x2="59665" y2="63776"/>
                        <a14:foregroundMark x1="60731" y1="75105" x2="69711" y2="66014"/>
                        <a14:foregroundMark x1="55099" y1="72028" x2="68189" y2="79580"/>
                        <a14:foregroundMark x1="31202" y1="94965" x2="48554" y2="93007"/>
                        <a14:foregroundMark x1="48554" y1="93007" x2="58447" y2="93007"/>
                        <a14:foregroundMark x1="40639" y1="83776" x2="44292" y2="72587"/>
                        <a14:foregroundMark x1="73668" y1="71469" x2="61948" y2="56643"/>
                        <a14:foregroundMark x1="58904" y1="35664" x2="77017" y2="29510"/>
                        <a14:foregroundMark x1="75495" y1="89091" x2="75799" y2="78741"/>
                        <a14:foregroundMark x1="77169" y1="55245" x2="83409" y2="59720"/>
                        <a14:foregroundMark x1="22070" y1="4755" x2="30289" y2="8811"/>
                        <a14:foregroundMark x1="91781" y1="60420" x2="89802" y2="62797"/>
                        <a14:foregroundMark x1="94216" y1="58042" x2="94216" y2="58042"/>
                        <a14:foregroundMark x1="94368" y1="54126" x2="94368" y2="54126"/>
                        <a14:foregroundMark x1="89346" y1="71049" x2="89346" y2="71049"/>
                        <a14:foregroundMark x1="90107" y1="67273" x2="90107" y2="67273"/>
                        <a14:foregroundMark x1="90411" y1="65594" x2="90411" y2="65594"/>
                      </a14:backgroundRemoval>
                    </a14:imgEffect>
                  </a14:imgLayer>
                </a14:imgProps>
              </a:ext>
              <a:ext uri="{28A0092B-C50C-407E-A947-70E740481C1C}">
                <a14:useLocalDpi xmlns:a14="http://schemas.microsoft.com/office/drawing/2010/main" val="0"/>
              </a:ext>
            </a:extLst>
          </a:blip>
          <a:stretch>
            <a:fillRect/>
          </a:stretch>
        </p:blipFill>
        <p:spPr>
          <a:xfrm>
            <a:off x="4898145" y="1491543"/>
            <a:ext cx="1317187" cy="1429644"/>
          </a:xfrm>
          <a:prstGeom prst="rect">
            <a:avLst/>
          </a:prstGeom>
        </p:spPr>
      </p:pic>
      <p:pic>
        <p:nvPicPr>
          <p:cNvPr id="13" name="Picture 12" descr="A person standing next to a car&#10;&#10;Description automatically generated with medium confidence">
            <a:extLst>
              <a:ext uri="{FF2B5EF4-FFF2-40B4-BE49-F238E27FC236}">
                <a16:creationId xmlns:a16="http://schemas.microsoft.com/office/drawing/2014/main" id="{FA33984A-E588-44DD-828A-254A2AE3EEB5}"/>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50985" y="1794891"/>
            <a:ext cx="2089043" cy="1217011"/>
          </a:xfrm>
          <a:prstGeom prst="rect">
            <a:avLst/>
          </a:prstGeom>
        </p:spPr>
      </p:pic>
      <p:pic>
        <p:nvPicPr>
          <p:cNvPr id="29" name="Picture 28" descr="A picture containing icon&#10;&#10;Description automatically generated">
            <a:extLst>
              <a:ext uri="{FF2B5EF4-FFF2-40B4-BE49-F238E27FC236}">
                <a16:creationId xmlns:a16="http://schemas.microsoft.com/office/drawing/2014/main" id="{6A6CF30F-3357-4C6C-A381-68FDC889A3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521460" y="3985728"/>
            <a:ext cx="1327088" cy="1327088"/>
          </a:xfrm>
          <a:prstGeom prst="rect">
            <a:avLst/>
          </a:prstGeom>
        </p:spPr>
      </p:pic>
      <p:pic>
        <p:nvPicPr>
          <p:cNvPr id="31" name="Picture 30" descr="A picture containing text, toy&#10;&#10;Description automatically generated">
            <a:extLst>
              <a:ext uri="{FF2B5EF4-FFF2-40B4-BE49-F238E27FC236}">
                <a16:creationId xmlns:a16="http://schemas.microsoft.com/office/drawing/2014/main" id="{AD05A3B8-8FF8-44EF-932A-0E114EF84BB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60103" y="3793526"/>
            <a:ext cx="2003613" cy="1558136"/>
          </a:xfrm>
          <a:prstGeom prst="rect">
            <a:avLst/>
          </a:prstGeom>
        </p:spPr>
      </p:pic>
      <p:pic>
        <p:nvPicPr>
          <p:cNvPr id="33" name="Picture 32" descr="A picture containing toy, doll, vector graphics&#10;&#10;Description automatically generated">
            <a:extLst>
              <a:ext uri="{FF2B5EF4-FFF2-40B4-BE49-F238E27FC236}">
                <a16:creationId xmlns:a16="http://schemas.microsoft.com/office/drawing/2014/main" id="{E5ED7EB8-3CAD-4E6E-A9AB-BACC93743F65}"/>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559541" y="3383193"/>
            <a:ext cx="3484596" cy="2323064"/>
          </a:xfrm>
          <a:prstGeom prst="rect">
            <a:avLst/>
          </a:prstGeom>
        </p:spPr>
      </p:pic>
    </p:spTree>
    <p:extLst>
      <p:ext uri="{BB962C8B-B14F-4D97-AF65-F5344CB8AC3E}">
        <p14:creationId xmlns:p14="http://schemas.microsoft.com/office/powerpoint/2010/main" val="864297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53" presetClass="entr" presetSubtype="16"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p:cTn id="11" dur="500" fill="hold"/>
                                        <p:tgtEl>
                                          <p:spTgt spid="7"/>
                                        </p:tgtEl>
                                        <p:attrNameLst>
                                          <p:attrName>ppt_w</p:attrName>
                                        </p:attrNameLst>
                                      </p:cBhvr>
                                      <p:tavLst>
                                        <p:tav tm="0">
                                          <p:val>
                                            <p:fltVal val="0"/>
                                          </p:val>
                                        </p:tav>
                                        <p:tav tm="100000">
                                          <p:val>
                                            <p:strVal val="#ppt_w"/>
                                          </p:val>
                                        </p:tav>
                                      </p:tavLst>
                                    </p:anim>
                                    <p:anim calcmode="lin" valueType="num">
                                      <p:cBhvr>
                                        <p:cTn id="12" dur="500" fill="hold"/>
                                        <p:tgtEl>
                                          <p:spTgt spid="7"/>
                                        </p:tgtEl>
                                        <p:attrNameLst>
                                          <p:attrName>ppt_h</p:attrName>
                                        </p:attrNameLst>
                                      </p:cBhvr>
                                      <p:tavLst>
                                        <p:tav tm="0">
                                          <p:val>
                                            <p:fltVal val="0"/>
                                          </p:val>
                                        </p:tav>
                                        <p:tav tm="100000">
                                          <p:val>
                                            <p:strVal val="#ppt_h"/>
                                          </p:val>
                                        </p:tav>
                                      </p:tavLst>
                                    </p:anim>
                                    <p:animEffect transition="in" filter="fade">
                                      <p:cBhvr>
                                        <p:cTn id="13" dur="500"/>
                                        <p:tgtEl>
                                          <p:spTgt spid="7"/>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8"/>
                                        </p:tgtEl>
                                        <p:attrNameLst>
                                          <p:attrName>style.visibility</p:attrName>
                                        </p:attrNameLst>
                                      </p:cBhvr>
                                      <p:to>
                                        <p:strVal val="visible"/>
                                      </p:to>
                                    </p:set>
                                    <p:anim calcmode="lin" valueType="num">
                                      <p:cBhvr>
                                        <p:cTn id="16" dur="500" fill="hold"/>
                                        <p:tgtEl>
                                          <p:spTgt spid="18"/>
                                        </p:tgtEl>
                                        <p:attrNameLst>
                                          <p:attrName>ppt_w</p:attrName>
                                        </p:attrNameLst>
                                      </p:cBhvr>
                                      <p:tavLst>
                                        <p:tav tm="0">
                                          <p:val>
                                            <p:fltVal val="0"/>
                                          </p:val>
                                        </p:tav>
                                        <p:tav tm="100000">
                                          <p:val>
                                            <p:strVal val="#ppt_w"/>
                                          </p:val>
                                        </p:tav>
                                      </p:tavLst>
                                    </p:anim>
                                    <p:anim calcmode="lin" valueType="num">
                                      <p:cBhvr>
                                        <p:cTn id="17" dur="500" fill="hold"/>
                                        <p:tgtEl>
                                          <p:spTgt spid="18"/>
                                        </p:tgtEl>
                                        <p:attrNameLst>
                                          <p:attrName>ppt_h</p:attrName>
                                        </p:attrNameLst>
                                      </p:cBhvr>
                                      <p:tavLst>
                                        <p:tav tm="0">
                                          <p:val>
                                            <p:fltVal val="0"/>
                                          </p:val>
                                        </p:tav>
                                        <p:tav tm="100000">
                                          <p:val>
                                            <p:strVal val="#ppt_h"/>
                                          </p:val>
                                        </p:tav>
                                      </p:tavLst>
                                    </p:anim>
                                    <p:animEffect transition="in" filter="fade">
                                      <p:cBhvr>
                                        <p:cTn id="18" dur="500"/>
                                        <p:tgtEl>
                                          <p:spTgt spid="18"/>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 calcmode="lin" valueType="num">
                                      <p:cBhvr>
                                        <p:cTn id="21" dur="500" fill="hold"/>
                                        <p:tgtEl>
                                          <p:spTgt spid="21"/>
                                        </p:tgtEl>
                                        <p:attrNameLst>
                                          <p:attrName>ppt_w</p:attrName>
                                        </p:attrNameLst>
                                      </p:cBhvr>
                                      <p:tavLst>
                                        <p:tav tm="0">
                                          <p:val>
                                            <p:fltVal val="0"/>
                                          </p:val>
                                        </p:tav>
                                        <p:tav tm="100000">
                                          <p:val>
                                            <p:strVal val="#ppt_w"/>
                                          </p:val>
                                        </p:tav>
                                      </p:tavLst>
                                    </p:anim>
                                    <p:anim calcmode="lin" valueType="num">
                                      <p:cBhvr>
                                        <p:cTn id="22" dur="500" fill="hold"/>
                                        <p:tgtEl>
                                          <p:spTgt spid="21"/>
                                        </p:tgtEl>
                                        <p:attrNameLst>
                                          <p:attrName>ppt_h</p:attrName>
                                        </p:attrNameLst>
                                      </p:cBhvr>
                                      <p:tavLst>
                                        <p:tav tm="0">
                                          <p:val>
                                            <p:fltVal val="0"/>
                                          </p:val>
                                        </p:tav>
                                        <p:tav tm="100000">
                                          <p:val>
                                            <p:strVal val="#ppt_h"/>
                                          </p:val>
                                        </p:tav>
                                      </p:tavLst>
                                    </p:anim>
                                    <p:animEffect transition="in" filter="fade">
                                      <p:cBhvr>
                                        <p:cTn id="23" dur="500"/>
                                        <p:tgtEl>
                                          <p:spTgt spid="21"/>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23"/>
                                        </p:tgtEl>
                                        <p:attrNameLst>
                                          <p:attrName>style.visibility</p:attrName>
                                        </p:attrNameLst>
                                      </p:cBhvr>
                                      <p:to>
                                        <p:strVal val="visible"/>
                                      </p:to>
                                    </p:set>
                                    <p:anim calcmode="lin" valueType="num">
                                      <p:cBhvr>
                                        <p:cTn id="26" dur="500" fill="hold"/>
                                        <p:tgtEl>
                                          <p:spTgt spid="23"/>
                                        </p:tgtEl>
                                        <p:attrNameLst>
                                          <p:attrName>ppt_w</p:attrName>
                                        </p:attrNameLst>
                                      </p:cBhvr>
                                      <p:tavLst>
                                        <p:tav tm="0">
                                          <p:val>
                                            <p:fltVal val="0"/>
                                          </p:val>
                                        </p:tav>
                                        <p:tav tm="100000">
                                          <p:val>
                                            <p:strVal val="#ppt_w"/>
                                          </p:val>
                                        </p:tav>
                                      </p:tavLst>
                                    </p:anim>
                                    <p:anim calcmode="lin" valueType="num">
                                      <p:cBhvr>
                                        <p:cTn id="27" dur="500" fill="hold"/>
                                        <p:tgtEl>
                                          <p:spTgt spid="23"/>
                                        </p:tgtEl>
                                        <p:attrNameLst>
                                          <p:attrName>ppt_h</p:attrName>
                                        </p:attrNameLst>
                                      </p:cBhvr>
                                      <p:tavLst>
                                        <p:tav tm="0">
                                          <p:val>
                                            <p:fltVal val="0"/>
                                          </p:val>
                                        </p:tav>
                                        <p:tav tm="100000">
                                          <p:val>
                                            <p:strVal val="#ppt_h"/>
                                          </p:val>
                                        </p:tav>
                                      </p:tavLst>
                                    </p:anim>
                                    <p:animEffect transition="in" filter="fade">
                                      <p:cBhvr>
                                        <p:cTn id="28" dur="500"/>
                                        <p:tgtEl>
                                          <p:spTgt spid="23"/>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 calcmode="lin" valueType="num">
                                      <p:cBhvr>
                                        <p:cTn id="31" dur="500" fill="hold"/>
                                        <p:tgtEl>
                                          <p:spTgt spid="25"/>
                                        </p:tgtEl>
                                        <p:attrNameLst>
                                          <p:attrName>ppt_w</p:attrName>
                                        </p:attrNameLst>
                                      </p:cBhvr>
                                      <p:tavLst>
                                        <p:tav tm="0">
                                          <p:val>
                                            <p:fltVal val="0"/>
                                          </p:val>
                                        </p:tav>
                                        <p:tav tm="100000">
                                          <p:val>
                                            <p:strVal val="#ppt_w"/>
                                          </p:val>
                                        </p:tav>
                                      </p:tavLst>
                                    </p:anim>
                                    <p:anim calcmode="lin" valueType="num">
                                      <p:cBhvr>
                                        <p:cTn id="32" dur="500" fill="hold"/>
                                        <p:tgtEl>
                                          <p:spTgt spid="25"/>
                                        </p:tgtEl>
                                        <p:attrNameLst>
                                          <p:attrName>ppt_h</p:attrName>
                                        </p:attrNameLst>
                                      </p:cBhvr>
                                      <p:tavLst>
                                        <p:tav tm="0">
                                          <p:val>
                                            <p:fltVal val="0"/>
                                          </p:val>
                                        </p:tav>
                                        <p:tav tm="100000">
                                          <p:val>
                                            <p:strVal val="#ppt_h"/>
                                          </p:val>
                                        </p:tav>
                                      </p:tavLst>
                                    </p:anim>
                                    <p:animEffect transition="in" filter="fade">
                                      <p:cBhvr>
                                        <p:cTn id="33" dur="500"/>
                                        <p:tgtEl>
                                          <p:spTgt spid="25"/>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26"/>
                                        </p:tgtEl>
                                        <p:attrNameLst>
                                          <p:attrName>style.visibility</p:attrName>
                                        </p:attrNameLst>
                                      </p:cBhvr>
                                      <p:to>
                                        <p:strVal val="visible"/>
                                      </p:to>
                                    </p:set>
                                    <p:anim calcmode="lin" valueType="num">
                                      <p:cBhvr>
                                        <p:cTn id="36" dur="500" fill="hold"/>
                                        <p:tgtEl>
                                          <p:spTgt spid="26"/>
                                        </p:tgtEl>
                                        <p:attrNameLst>
                                          <p:attrName>ppt_w</p:attrName>
                                        </p:attrNameLst>
                                      </p:cBhvr>
                                      <p:tavLst>
                                        <p:tav tm="0">
                                          <p:val>
                                            <p:fltVal val="0"/>
                                          </p:val>
                                        </p:tav>
                                        <p:tav tm="100000">
                                          <p:val>
                                            <p:strVal val="#ppt_w"/>
                                          </p:val>
                                        </p:tav>
                                      </p:tavLst>
                                    </p:anim>
                                    <p:anim calcmode="lin" valueType="num">
                                      <p:cBhvr>
                                        <p:cTn id="37" dur="500" fill="hold"/>
                                        <p:tgtEl>
                                          <p:spTgt spid="26"/>
                                        </p:tgtEl>
                                        <p:attrNameLst>
                                          <p:attrName>ppt_h</p:attrName>
                                        </p:attrNameLst>
                                      </p:cBhvr>
                                      <p:tavLst>
                                        <p:tav tm="0">
                                          <p:val>
                                            <p:fltVal val="0"/>
                                          </p:val>
                                        </p:tav>
                                        <p:tav tm="100000">
                                          <p:val>
                                            <p:strVal val="#ppt_h"/>
                                          </p:val>
                                        </p:tav>
                                      </p:tavLst>
                                    </p:anim>
                                    <p:animEffect transition="in" filter="fade">
                                      <p:cBhvr>
                                        <p:cTn id="38" dur="500"/>
                                        <p:tgtEl>
                                          <p:spTgt spid="26"/>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22" presetClass="entr" presetSubtype="8"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left)">
                                      <p:cBhvr>
                                        <p:cTn id="46" dur="500"/>
                                        <p:tgtEl>
                                          <p:spTgt spid="22"/>
                                        </p:tgtEl>
                                      </p:cBhvr>
                                    </p:animEffect>
                                  </p:childTnLst>
                                </p:cTn>
                              </p:par>
                              <p:par>
                                <p:cTn id="47" presetID="22" presetClass="entr" presetSubtype="8" fill="hold"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wipe(left)">
                                      <p:cBhvr>
                                        <p:cTn id="49" dur="500"/>
                                        <p:tgtEl>
                                          <p:spTgt spid="15"/>
                                        </p:tgtEl>
                                      </p:cBhvr>
                                    </p:animEffect>
                                  </p:childTnLst>
                                </p:cTn>
                              </p:par>
                            </p:childTnLst>
                          </p:cTn>
                        </p:par>
                      </p:childTnLst>
                    </p:cTn>
                  </p:par>
                  <p:par>
                    <p:cTn id="50" fill="hold">
                      <p:stCondLst>
                        <p:cond delay="indefinite"/>
                      </p:stCondLst>
                      <p:childTnLst>
                        <p:par>
                          <p:cTn id="51" fill="hold">
                            <p:stCondLst>
                              <p:cond delay="0"/>
                            </p:stCondLst>
                            <p:childTnLst>
                              <p:par>
                                <p:cTn id="52" presetID="53" presetClass="entr" presetSubtype="16" fill="hold" nodeType="clickEffect">
                                  <p:stCondLst>
                                    <p:cond delay="0"/>
                                  </p:stCondLst>
                                  <p:childTnLst>
                                    <p:set>
                                      <p:cBhvr>
                                        <p:cTn id="53" dur="1" fill="hold">
                                          <p:stCondLst>
                                            <p:cond delay="0"/>
                                          </p:stCondLst>
                                        </p:cTn>
                                        <p:tgtEl>
                                          <p:spTgt spid="27"/>
                                        </p:tgtEl>
                                        <p:attrNameLst>
                                          <p:attrName>style.visibility</p:attrName>
                                        </p:attrNameLst>
                                      </p:cBhvr>
                                      <p:to>
                                        <p:strVal val="visible"/>
                                      </p:to>
                                    </p:set>
                                    <p:anim calcmode="lin" valueType="num">
                                      <p:cBhvr>
                                        <p:cTn id="54" dur="500" fill="hold"/>
                                        <p:tgtEl>
                                          <p:spTgt spid="27"/>
                                        </p:tgtEl>
                                        <p:attrNameLst>
                                          <p:attrName>ppt_w</p:attrName>
                                        </p:attrNameLst>
                                      </p:cBhvr>
                                      <p:tavLst>
                                        <p:tav tm="0">
                                          <p:val>
                                            <p:fltVal val="0"/>
                                          </p:val>
                                        </p:tav>
                                        <p:tav tm="100000">
                                          <p:val>
                                            <p:strVal val="#ppt_w"/>
                                          </p:val>
                                        </p:tav>
                                      </p:tavLst>
                                    </p:anim>
                                    <p:anim calcmode="lin" valueType="num">
                                      <p:cBhvr>
                                        <p:cTn id="55" dur="500" fill="hold"/>
                                        <p:tgtEl>
                                          <p:spTgt spid="27"/>
                                        </p:tgtEl>
                                        <p:attrNameLst>
                                          <p:attrName>ppt_h</p:attrName>
                                        </p:attrNameLst>
                                      </p:cBhvr>
                                      <p:tavLst>
                                        <p:tav tm="0">
                                          <p:val>
                                            <p:fltVal val="0"/>
                                          </p:val>
                                        </p:tav>
                                        <p:tav tm="100000">
                                          <p:val>
                                            <p:strVal val="#ppt_h"/>
                                          </p:val>
                                        </p:tav>
                                      </p:tavLst>
                                    </p:anim>
                                    <p:animEffect transition="in" filter="fade">
                                      <p:cBhvr>
                                        <p:cTn id="56" dur="500"/>
                                        <p:tgtEl>
                                          <p:spTgt spid="27"/>
                                        </p:tgtEl>
                                      </p:cBhvr>
                                    </p:animEffect>
                                  </p:childTnLst>
                                </p:cTn>
                              </p:par>
                              <p:par>
                                <p:cTn id="57" presetID="53" presetClass="entr" presetSubtype="16" fill="hold" nodeType="withEffect">
                                  <p:stCondLst>
                                    <p:cond delay="0"/>
                                  </p:stCondLst>
                                  <p:childTnLst>
                                    <p:set>
                                      <p:cBhvr>
                                        <p:cTn id="58" dur="1" fill="hold">
                                          <p:stCondLst>
                                            <p:cond delay="0"/>
                                          </p:stCondLst>
                                        </p:cTn>
                                        <p:tgtEl>
                                          <p:spTgt spid="9"/>
                                        </p:tgtEl>
                                        <p:attrNameLst>
                                          <p:attrName>style.visibility</p:attrName>
                                        </p:attrNameLst>
                                      </p:cBhvr>
                                      <p:to>
                                        <p:strVal val="visible"/>
                                      </p:to>
                                    </p:set>
                                    <p:anim calcmode="lin" valueType="num">
                                      <p:cBhvr>
                                        <p:cTn id="59" dur="500" fill="hold"/>
                                        <p:tgtEl>
                                          <p:spTgt spid="9"/>
                                        </p:tgtEl>
                                        <p:attrNameLst>
                                          <p:attrName>ppt_w</p:attrName>
                                        </p:attrNameLst>
                                      </p:cBhvr>
                                      <p:tavLst>
                                        <p:tav tm="0">
                                          <p:val>
                                            <p:fltVal val="0"/>
                                          </p:val>
                                        </p:tav>
                                        <p:tav tm="100000">
                                          <p:val>
                                            <p:strVal val="#ppt_w"/>
                                          </p:val>
                                        </p:tav>
                                      </p:tavLst>
                                    </p:anim>
                                    <p:anim calcmode="lin" valueType="num">
                                      <p:cBhvr>
                                        <p:cTn id="60" dur="500" fill="hold"/>
                                        <p:tgtEl>
                                          <p:spTgt spid="9"/>
                                        </p:tgtEl>
                                        <p:attrNameLst>
                                          <p:attrName>ppt_h</p:attrName>
                                        </p:attrNameLst>
                                      </p:cBhvr>
                                      <p:tavLst>
                                        <p:tav tm="0">
                                          <p:val>
                                            <p:fltVal val="0"/>
                                          </p:val>
                                        </p:tav>
                                        <p:tav tm="100000">
                                          <p:val>
                                            <p:strVal val="#ppt_h"/>
                                          </p:val>
                                        </p:tav>
                                      </p:tavLst>
                                    </p:anim>
                                    <p:animEffect transition="in" filter="fade">
                                      <p:cBhvr>
                                        <p:cTn id="61" dur="500"/>
                                        <p:tgtEl>
                                          <p:spTgt spid="9"/>
                                        </p:tgtEl>
                                      </p:cBhvr>
                                    </p:animEffect>
                                  </p:childTnLst>
                                </p:cTn>
                              </p:par>
                              <p:par>
                                <p:cTn id="62" presetID="53" presetClass="entr" presetSubtype="16" fill="hold" nodeType="withEffect">
                                  <p:stCondLst>
                                    <p:cond delay="0"/>
                                  </p:stCondLst>
                                  <p:childTnLst>
                                    <p:set>
                                      <p:cBhvr>
                                        <p:cTn id="63" dur="1" fill="hold">
                                          <p:stCondLst>
                                            <p:cond delay="0"/>
                                          </p:stCondLst>
                                        </p:cTn>
                                        <p:tgtEl>
                                          <p:spTgt spid="33"/>
                                        </p:tgtEl>
                                        <p:attrNameLst>
                                          <p:attrName>style.visibility</p:attrName>
                                        </p:attrNameLst>
                                      </p:cBhvr>
                                      <p:to>
                                        <p:strVal val="visible"/>
                                      </p:to>
                                    </p:set>
                                    <p:anim calcmode="lin" valueType="num">
                                      <p:cBhvr>
                                        <p:cTn id="64" dur="500" fill="hold"/>
                                        <p:tgtEl>
                                          <p:spTgt spid="33"/>
                                        </p:tgtEl>
                                        <p:attrNameLst>
                                          <p:attrName>ppt_w</p:attrName>
                                        </p:attrNameLst>
                                      </p:cBhvr>
                                      <p:tavLst>
                                        <p:tav tm="0">
                                          <p:val>
                                            <p:fltVal val="0"/>
                                          </p:val>
                                        </p:tav>
                                        <p:tav tm="100000">
                                          <p:val>
                                            <p:strVal val="#ppt_w"/>
                                          </p:val>
                                        </p:tav>
                                      </p:tavLst>
                                    </p:anim>
                                    <p:anim calcmode="lin" valueType="num">
                                      <p:cBhvr>
                                        <p:cTn id="65" dur="500" fill="hold"/>
                                        <p:tgtEl>
                                          <p:spTgt spid="33"/>
                                        </p:tgtEl>
                                        <p:attrNameLst>
                                          <p:attrName>ppt_h</p:attrName>
                                        </p:attrNameLst>
                                      </p:cBhvr>
                                      <p:tavLst>
                                        <p:tav tm="0">
                                          <p:val>
                                            <p:fltVal val="0"/>
                                          </p:val>
                                        </p:tav>
                                        <p:tav tm="100000">
                                          <p:val>
                                            <p:strVal val="#ppt_h"/>
                                          </p:val>
                                        </p:tav>
                                      </p:tavLst>
                                    </p:anim>
                                    <p:animEffect transition="in" filter="fade">
                                      <p:cBhvr>
                                        <p:cTn id="66" dur="500"/>
                                        <p:tgtEl>
                                          <p:spTgt spid="33"/>
                                        </p:tgtEl>
                                      </p:cBhvr>
                                    </p:animEffect>
                                  </p:childTnLst>
                                </p:cTn>
                              </p:par>
                              <p:par>
                                <p:cTn id="67" presetID="53" presetClass="entr" presetSubtype="16" fill="hold" nodeType="withEffect">
                                  <p:stCondLst>
                                    <p:cond delay="0"/>
                                  </p:stCondLst>
                                  <p:childTnLst>
                                    <p:set>
                                      <p:cBhvr>
                                        <p:cTn id="68" dur="1" fill="hold">
                                          <p:stCondLst>
                                            <p:cond delay="0"/>
                                          </p:stCondLst>
                                        </p:cTn>
                                        <p:tgtEl>
                                          <p:spTgt spid="13"/>
                                        </p:tgtEl>
                                        <p:attrNameLst>
                                          <p:attrName>style.visibility</p:attrName>
                                        </p:attrNameLst>
                                      </p:cBhvr>
                                      <p:to>
                                        <p:strVal val="visible"/>
                                      </p:to>
                                    </p:set>
                                    <p:anim calcmode="lin" valueType="num">
                                      <p:cBhvr>
                                        <p:cTn id="69" dur="500" fill="hold"/>
                                        <p:tgtEl>
                                          <p:spTgt spid="13"/>
                                        </p:tgtEl>
                                        <p:attrNameLst>
                                          <p:attrName>ppt_w</p:attrName>
                                        </p:attrNameLst>
                                      </p:cBhvr>
                                      <p:tavLst>
                                        <p:tav tm="0">
                                          <p:val>
                                            <p:fltVal val="0"/>
                                          </p:val>
                                        </p:tav>
                                        <p:tav tm="100000">
                                          <p:val>
                                            <p:strVal val="#ppt_w"/>
                                          </p:val>
                                        </p:tav>
                                      </p:tavLst>
                                    </p:anim>
                                    <p:anim calcmode="lin" valueType="num">
                                      <p:cBhvr>
                                        <p:cTn id="70" dur="500" fill="hold"/>
                                        <p:tgtEl>
                                          <p:spTgt spid="13"/>
                                        </p:tgtEl>
                                        <p:attrNameLst>
                                          <p:attrName>ppt_h</p:attrName>
                                        </p:attrNameLst>
                                      </p:cBhvr>
                                      <p:tavLst>
                                        <p:tav tm="0">
                                          <p:val>
                                            <p:fltVal val="0"/>
                                          </p:val>
                                        </p:tav>
                                        <p:tav tm="100000">
                                          <p:val>
                                            <p:strVal val="#ppt_h"/>
                                          </p:val>
                                        </p:tav>
                                      </p:tavLst>
                                    </p:anim>
                                    <p:animEffect transition="in" filter="fade">
                                      <p:cBhvr>
                                        <p:cTn id="71" dur="500"/>
                                        <p:tgtEl>
                                          <p:spTgt spid="13"/>
                                        </p:tgtEl>
                                      </p:cBhvr>
                                    </p:animEffect>
                                  </p:childTnLst>
                                </p:cTn>
                              </p:par>
                              <p:par>
                                <p:cTn id="72" presetID="53" presetClass="entr" presetSubtype="16" fill="hold" nodeType="withEffect">
                                  <p:stCondLst>
                                    <p:cond delay="0"/>
                                  </p:stCondLst>
                                  <p:childTnLst>
                                    <p:set>
                                      <p:cBhvr>
                                        <p:cTn id="73" dur="1" fill="hold">
                                          <p:stCondLst>
                                            <p:cond delay="0"/>
                                          </p:stCondLst>
                                        </p:cTn>
                                        <p:tgtEl>
                                          <p:spTgt spid="29"/>
                                        </p:tgtEl>
                                        <p:attrNameLst>
                                          <p:attrName>style.visibility</p:attrName>
                                        </p:attrNameLst>
                                      </p:cBhvr>
                                      <p:to>
                                        <p:strVal val="visible"/>
                                      </p:to>
                                    </p:set>
                                    <p:anim calcmode="lin" valueType="num">
                                      <p:cBhvr>
                                        <p:cTn id="74" dur="500" fill="hold"/>
                                        <p:tgtEl>
                                          <p:spTgt spid="29"/>
                                        </p:tgtEl>
                                        <p:attrNameLst>
                                          <p:attrName>ppt_w</p:attrName>
                                        </p:attrNameLst>
                                      </p:cBhvr>
                                      <p:tavLst>
                                        <p:tav tm="0">
                                          <p:val>
                                            <p:fltVal val="0"/>
                                          </p:val>
                                        </p:tav>
                                        <p:tav tm="100000">
                                          <p:val>
                                            <p:strVal val="#ppt_w"/>
                                          </p:val>
                                        </p:tav>
                                      </p:tavLst>
                                    </p:anim>
                                    <p:anim calcmode="lin" valueType="num">
                                      <p:cBhvr>
                                        <p:cTn id="75" dur="500" fill="hold"/>
                                        <p:tgtEl>
                                          <p:spTgt spid="29"/>
                                        </p:tgtEl>
                                        <p:attrNameLst>
                                          <p:attrName>ppt_h</p:attrName>
                                        </p:attrNameLst>
                                      </p:cBhvr>
                                      <p:tavLst>
                                        <p:tav tm="0">
                                          <p:val>
                                            <p:fltVal val="0"/>
                                          </p:val>
                                        </p:tav>
                                        <p:tav tm="100000">
                                          <p:val>
                                            <p:strVal val="#ppt_h"/>
                                          </p:val>
                                        </p:tav>
                                      </p:tavLst>
                                    </p:anim>
                                    <p:animEffect transition="in" filter="fade">
                                      <p:cBhvr>
                                        <p:cTn id="76" dur="500"/>
                                        <p:tgtEl>
                                          <p:spTgt spid="29"/>
                                        </p:tgtEl>
                                      </p:cBhvr>
                                    </p:animEffect>
                                  </p:childTnLst>
                                </p:cTn>
                              </p:par>
                              <p:par>
                                <p:cTn id="77" presetID="53" presetClass="entr" presetSubtype="16" fill="hold" nodeType="withEffect">
                                  <p:stCondLst>
                                    <p:cond delay="0"/>
                                  </p:stCondLst>
                                  <p:childTnLst>
                                    <p:set>
                                      <p:cBhvr>
                                        <p:cTn id="78" dur="1" fill="hold">
                                          <p:stCondLst>
                                            <p:cond delay="0"/>
                                          </p:stCondLst>
                                        </p:cTn>
                                        <p:tgtEl>
                                          <p:spTgt spid="31"/>
                                        </p:tgtEl>
                                        <p:attrNameLst>
                                          <p:attrName>style.visibility</p:attrName>
                                        </p:attrNameLst>
                                      </p:cBhvr>
                                      <p:to>
                                        <p:strVal val="visible"/>
                                      </p:to>
                                    </p:set>
                                    <p:anim calcmode="lin" valueType="num">
                                      <p:cBhvr>
                                        <p:cTn id="79" dur="500" fill="hold"/>
                                        <p:tgtEl>
                                          <p:spTgt spid="31"/>
                                        </p:tgtEl>
                                        <p:attrNameLst>
                                          <p:attrName>ppt_w</p:attrName>
                                        </p:attrNameLst>
                                      </p:cBhvr>
                                      <p:tavLst>
                                        <p:tav tm="0">
                                          <p:val>
                                            <p:fltVal val="0"/>
                                          </p:val>
                                        </p:tav>
                                        <p:tav tm="100000">
                                          <p:val>
                                            <p:strVal val="#ppt_w"/>
                                          </p:val>
                                        </p:tav>
                                      </p:tavLst>
                                    </p:anim>
                                    <p:anim calcmode="lin" valueType="num">
                                      <p:cBhvr>
                                        <p:cTn id="80" dur="500" fill="hold"/>
                                        <p:tgtEl>
                                          <p:spTgt spid="31"/>
                                        </p:tgtEl>
                                        <p:attrNameLst>
                                          <p:attrName>ppt_h</p:attrName>
                                        </p:attrNameLst>
                                      </p:cBhvr>
                                      <p:tavLst>
                                        <p:tav tm="0">
                                          <p:val>
                                            <p:fltVal val="0"/>
                                          </p:val>
                                        </p:tav>
                                        <p:tav tm="100000">
                                          <p:val>
                                            <p:strVal val="#ppt_h"/>
                                          </p:val>
                                        </p:tav>
                                      </p:tavLst>
                                    </p:anim>
                                    <p:animEffect transition="in" filter="fade">
                                      <p:cBhvr>
                                        <p:cTn id="81" dur="500"/>
                                        <p:tgtEl>
                                          <p:spTgt spid="31"/>
                                        </p:tgtEl>
                                      </p:cBhvr>
                                    </p:animEffect>
                                  </p:childTnLst>
                                </p:cTn>
                              </p:par>
                            </p:childTnLst>
                          </p:cTn>
                        </p:par>
                      </p:childTnLst>
                    </p:cTn>
                  </p:par>
                  <p:par>
                    <p:cTn id="82" fill="hold">
                      <p:stCondLst>
                        <p:cond delay="indefinite"/>
                      </p:stCondLst>
                      <p:childTnLst>
                        <p:par>
                          <p:cTn id="83" fill="hold">
                            <p:stCondLst>
                              <p:cond delay="0"/>
                            </p:stCondLst>
                            <p:childTnLst>
                              <p:par>
                                <p:cTn id="84" presetID="2" presetClass="exit" presetSubtype="4" fill="hold" grpId="1" nodeType="clickEffect">
                                  <p:stCondLst>
                                    <p:cond delay="0"/>
                                  </p:stCondLst>
                                  <p:childTnLst>
                                    <p:anim calcmode="lin" valueType="num">
                                      <p:cBhvr additive="base">
                                        <p:cTn id="85" dur="500"/>
                                        <p:tgtEl>
                                          <p:spTgt spid="21"/>
                                        </p:tgtEl>
                                        <p:attrNameLst>
                                          <p:attrName>ppt_x</p:attrName>
                                        </p:attrNameLst>
                                      </p:cBhvr>
                                      <p:tavLst>
                                        <p:tav tm="0">
                                          <p:val>
                                            <p:strVal val="ppt_x"/>
                                          </p:val>
                                        </p:tav>
                                        <p:tav tm="100000">
                                          <p:val>
                                            <p:strVal val="ppt_x"/>
                                          </p:val>
                                        </p:tav>
                                      </p:tavLst>
                                    </p:anim>
                                    <p:anim calcmode="lin" valueType="num">
                                      <p:cBhvr additive="base">
                                        <p:cTn id="86" dur="500"/>
                                        <p:tgtEl>
                                          <p:spTgt spid="21"/>
                                        </p:tgtEl>
                                        <p:attrNameLst>
                                          <p:attrName>ppt_y</p:attrName>
                                        </p:attrNameLst>
                                      </p:cBhvr>
                                      <p:tavLst>
                                        <p:tav tm="0">
                                          <p:val>
                                            <p:strVal val="ppt_y"/>
                                          </p:val>
                                        </p:tav>
                                        <p:tav tm="100000">
                                          <p:val>
                                            <p:strVal val="1+ppt_h/2"/>
                                          </p:val>
                                        </p:tav>
                                      </p:tavLst>
                                    </p:anim>
                                    <p:set>
                                      <p:cBhvr>
                                        <p:cTn id="87" dur="1" fill="hold">
                                          <p:stCondLst>
                                            <p:cond delay="499"/>
                                          </p:stCondLst>
                                        </p:cTn>
                                        <p:tgtEl>
                                          <p:spTgt spid="21"/>
                                        </p:tgtEl>
                                        <p:attrNameLst>
                                          <p:attrName>style.visibility</p:attrName>
                                        </p:attrNameLst>
                                      </p:cBhvr>
                                      <p:to>
                                        <p:strVal val="hidden"/>
                                      </p:to>
                                    </p:set>
                                  </p:childTnLst>
                                </p:cTn>
                              </p:par>
                              <p:par>
                                <p:cTn id="88" presetID="2" presetClass="exit" presetSubtype="4" fill="hold" grpId="1" nodeType="withEffect">
                                  <p:stCondLst>
                                    <p:cond delay="0"/>
                                  </p:stCondLst>
                                  <p:childTnLst>
                                    <p:anim calcmode="lin" valueType="num">
                                      <p:cBhvr additive="base">
                                        <p:cTn id="89" dur="500"/>
                                        <p:tgtEl>
                                          <p:spTgt spid="26"/>
                                        </p:tgtEl>
                                        <p:attrNameLst>
                                          <p:attrName>ppt_x</p:attrName>
                                        </p:attrNameLst>
                                      </p:cBhvr>
                                      <p:tavLst>
                                        <p:tav tm="0">
                                          <p:val>
                                            <p:strVal val="ppt_x"/>
                                          </p:val>
                                        </p:tav>
                                        <p:tav tm="100000">
                                          <p:val>
                                            <p:strVal val="ppt_x"/>
                                          </p:val>
                                        </p:tav>
                                      </p:tavLst>
                                    </p:anim>
                                    <p:anim calcmode="lin" valueType="num">
                                      <p:cBhvr additive="base">
                                        <p:cTn id="90" dur="500"/>
                                        <p:tgtEl>
                                          <p:spTgt spid="26"/>
                                        </p:tgtEl>
                                        <p:attrNameLst>
                                          <p:attrName>ppt_y</p:attrName>
                                        </p:attrNameLst>
                                      </p:cBhvr>
                                      <p:tavLst>
                                        <p:tav tm="0">
                                          <p:val>
                                            <p:strVal val="ppt_y"/>
                                          </p:val>
                                        </p:tav>
                                        <p:tav tm="100000">
                                          <p:val>
                                            <p:strVal val="1+ppt_h/2"/>
                                          </p:val>
                                        </p:tav>
                                      </p:tavLst>
                                    </p:anim>
                                    <p:set>
                                      <p:cBhvr>
                                        <p:cTn id="91" dur="1" fill="hold">
                                          <p:stCondLst>
                                            <p:cond delay="499"/>
                                          </p:stCondLst>
                                        </p:cTn>
                                        <p:tgtEl>
                                          <p:spTgt spid="26"/>
                                        </p:tgtEl>
                                        <p:attrNameLst>
                                          <p:attrName>style.visibility</p:attrName>
                                        </p:attrNameLst>
                                      </p:cBhvr>
                                      <p:to>
                                        <p:strVal val="hidden"/>
                                      </p:to>
                                    </p:set>
                                  </p:childTnLst>
                                </p:cTn>
                              </p:par>
                              <p:par>
                                <p:cTn id="92" presetID="2" presetClass="exit" presetSubtype="4" fill="hold" nodeType="withEffect">
                                  <p:stCondLst>
                                    <p:cond delay="0"/>
                                  </p:stCondLst>
                                  <p:childTnLst>
                                    <p:anim calcmode="lin" valueType="num">
                                      <p:cBhvr additive="base">
                                        <p:cTn id="93" dur="500"/>
                                        <p:tgtEl>
                                          <p:spTgt spid="33"/>
                                        </p:tgtEl>
                                        <p:attrNameLst>
                                          <p:attrName>ppt_x</p:attrName>
                                        </p:attrNameLst>
                                      </p:cBhvr>
                                      <p:tavLst>
                                        <p:tav tm="0">
                                          <p:val>
                                            <p:strVal val="ppt_x"/>
                                          </p:val>
                                        </p:tav>
                                        <p:tav tm="100000">
                                          <p:val>
                                            <p:strVal val="ppt_x"/>
                                          </p:val>
                                        </p:tav>
                                      </p:tavLst>
                                    </p:anim>
                                    <p:anim calcmode="lin" valueType="num">
                                      <p:cBhvr additive="base">
                                        <p:cTn id="94" dur="500"/>
                                        <p:tgtEl>
                                          <p:spTgt spid="33"/>
                                        </p:tgtEl>
                                        <p:attrNameLst>
                                          <p:attrName>ppt_y</p:attrName>
                                        </p:attrNameLst>
                                      </p:cBhvr>
                                      <p:tavLst>
                                        <p:tav tm="0">
                                          <p:val>
                                            <p:strVal val="ppt_y"/>
                                          </p:val>
                                        </p:tav>
                                        <p:tav tm="100000">
                                          <p:val>
                                            <p:strVal val="1+ppt_h/2"/>
                                          </p:val>
                                        </p:tav>
                                      </p:tavLst>
                                    </p:anim>
                                    <p:set>
                                      <p:cBhvr>
                                        <p:cTn id="95" dur="1" fill="hold">
                                          <p:stCondLst>
                                            <p:cond delay="499"/>
                                          </p:stCondLst>
                                        </p:cTn>
                                        <p:tgtEl>
                                          <p:spTgt spid="33"/>
                                        </p:tgtEl>
                                        <p:attrNameLst>
                                          <p:attrName>style.visibility</p:attrName>
                                        </p:attrNameLst>
                                      </p:cBhvr>
                                      <p:to>
                                        <p:strVal val="hidden"/>
                                      </p:to>
                                    </p:set>
                                  </p:childTnLst>
                                </p:cTn>
                              </p:par>
                              <p:par>
                                <p:cTn id="96" presetID="2" presetClass="exit" presetSubtype="4" fill="hold" nodeType="withEffect">
                                  <p:stCondLst>
                                    <p:cond delay="0"/>
                                  </p:stCondLst>
                                  <p:childTnLst>
                                    <p:anim calcmode="lin" valueType="num">
                                      <p:cBhvr additive="base">
                                        <p:cTn id="97" dur="500"/>
                                        <p:tgtEl>
                                          <p:spTgt spid="13"/>
                                        </p:tgtEl>
                                        <p:attrNameLst>
                                          <p:attrName>ppt_x</p:attrName>
                                        </p:attrNameLst>
                                      </p:cBhvr>
                                      <p:tavLst>
                                        <p:tav tm="0">
                                          <p:val>
                                            <p:strVal val="ppt_x"/>
                                          </p:val>
                                        </p:tav>
                                        <p:tav tm="100000">
                                          <p:val>
                                            <p:strVal val="ppt_x"/>
                                          </p:val>
                                        </p:tav>
                                      </p:tavLst>
                                    </p:anim>
                                    <p:anim calcmode="lin" valueType="num">
                                      <p:cBhvr additive="base">
                                        <p:cTn id="98" dur="500"/>
                                        <p:tgtEl>
                                          <p:spTgt spid="13"/>
                                        </p:tgtEl>
                                        <p:attrNameLst>
                                          <p:attrName>ppt_y</p:attrName>
                                        </p:attrNameLst>
                                      </p:cBhvr>
                                      <p:tavLst>
                                        <p:tav tm="0">
                                          <p:val>
                                            <p:strVal val="ppt_y"/>
                                          </p:val>
                                        </p:tav>
                                        <p:tav tm="100000">
                                          <p:val>
                                            <p:strVal val="1+ppt_h/2"/>
                                          </p:val>
                                        </p:tav>
                                      </p:tavLst>
                                    </p:anim>
                                    <p:set>
                                      <p:cBhvr>
                                        <p:cTn id="99" dur="1" fill="hold">
                                          <p:stCondLst>
                                            <p:cond delay="499"/>
                                          </p:stCondLst>
                                        </p:cTn>
                                        <p:tgtEl>
                                          <p:spTgt spid="13"/>
                                        </p:tgtEl>
                                        <p:attrNameLst>
                                          <p:attrName>style.visibility</p:attrName>
                                        </p:attrNameLst>
                                      </p:cBhvr>
                                      <p:to>
                                        <p:strVal val="hidden"/>
                                      </p:to>
                                    </p:set>
                                  </p:childTnLst>
                                </p:cTn>
                              </p:par>
                            </p:childTnLst>
                          </p:cTn>
                        </p:par>
                        <p:par>
                          <p:cTn id="100" fill="hold">
                            <p:stCondLst>
                              <p:cond delay="500"/>
                            </p:stCondLst>
                            <p:childTnLst>
                              <p:par>
                                <p:cTn id="101" presetID="63" presetClass="path" presetSubtype="0" accel="50000" decel="50000" fill="hold" grpId="2" nodeType="afterEffect">
                                  <p:stCondLst>
                                    <p:cond delay="0"/>
                                  </p:stCondLst>
                                  <p:childTnLst>
                                    <p:animMotion origin="layout" path="M -2.70833E-6 -2.96296E-6 L 0.14245 0.00394 " pathEditMode="relative" rAng="0" ptsTypes="AA">
                                      <p:cBhvr>
                                        <p:cTn id="102" dur="2000" fill="hold"/>
                                        <p:tgtEl>
                                          <p:spTgt spid="7"/>
                                        </p:tgtEl>
                                        <p:attrNameLst>
                                          <p:attrName>ppt_x</p:attrName>
                                          <p:attrName>ppt_y</p:attrName>
                                        </p:attrNameLst>
                                      </p:cBhvr>
                                      <p:rCtr x="7122" y="185"/>
                                    </p:animMotion>
                                  </p:childTnLst>
                                </p:cTn>
                              </p:par>
                              <p:par>
                                <p:cTn id="103" presetID="63" presetClass="path" presetSubtype="0" accel="50000" decel="50000" fill="hold" grpId="2" nodeType="withEffect">
                                  <p:stCondLst>
                                    <p:cond delay="0"/>
                                  </p:stCondLst>
                                  <p:childTnLst>
                                    <p:animMotion origin="layout" path="M -4.16667E-7 -2.96296E-6 L 0.20404 -0.00532 " pathEditMode="relative" rAng="0" ptsTypes="AA">
                                      <p:cBhvr>
                                        <p:cTn id="104" dur="2000" fill="hold"/>
                                        <p:tgtEl>
                                          <p:spTgt spid="18"/>
                                        </p:tgtEl>
                                        <p:attrNameLst>
                                          <p:attrName>ppt_x</p:attrName>
                                          <p:attrName>ppt_y</p:attrName>
                                        </p:attrNameLst>
                                      </p:cBhvr>
                                      <p:rCtr x="10195" y="-278"/>
                                    </p:animMotion>
                                  </p:childTnLst>
                                </p:cTn>
                              </p:par>
                              <p:par>
                                <p:cTn id="105" presetID="63" presetClass="path" presetSubtype="0" accel="50000" decel="50000" fill="hold" grpId="2" nodeType="withEffect">
                                  <p:stCondLst>
                                    <p:cond delay="0"/>
                                  </p:stCondLst>
                                  <p:childTnLst>
                                    <p:animMotion origin="layout" path="M -2.70833E-6 -2.96296E-6 L 0.10886 -0.00764 " pathEditMode="relative" rAng="0" ptsTypes="AA">
                                      <p:cBhvr>
                                        <p:cTn id="106" dur="2000" fill="hold"/>
                                        <p:tgtEl>
                                          <p:spTgt spid="23"/>
                                        </p:tgtEl>
                                        <p:attrNameLst>
                                          <p:attrName>ppt_x</p:attrName>
                                          <p:attrName>ppt_y</p:attrName>
                                        </p:attrNameLst>
                                      </p:cBhvr>
                                      <p:rCtr x="5443" y="-394"/>
                                    </p:animMotion>
                                  </p:childTnLst>
                                </p:cTn>
                              </p:par>
                              <p:par>
                                <p:cTn id="107" presetID="63" presetClass="path" presetSubtype="0" accel="50000" decel="50000" fill="hold" grpId="2" nodeType="withEffect">
                                  <p:stCondLst>
                                    <p:cond delay="0"/>
                                  </p:stCondLst>
                                  <p:childTnLst>
                                    <p:animMotion origin="layout" path="M 3.33333E-6 -4.44444E-6 L 0.13112 0.00371 " pathEditMode="relative" rAng="0" ptsTypes="AA">
                                      <p:cBhvr>
                                        <p:cTn id="108" dur="2000" fill="hold"/>
                                        <p:tgtEl>
                                          <p:spTgt spid="25"/>
                                        </p:tgtEl>
                                        <p:attrNameLst>
                                          <p:attrName>ppt_x</p:attrName>
                                          <p:attrName>ppt_y</p:attrName>
                                        </p:attrNameLst>
                                      </p:cBhvr>
                                      <p:rCtr x="6549" y="185"/>
                                    </p:animMotion>
                                  </p:childTnLst>
                                </p:cTn>
                              </p:par>
                              <p:par>
                                <p:cTn id="109" presetID="63" presetClass="path" presetSubtype="0" accel="50000" decel="50000" fill="hold" nodeType="withEffect">
                                  <p:stCondLst>
                                    <p:cond delay="0"/>
                                  </p:stCondLst>
                                  <p:childTnLst>
                                    <p:animMotion origin="layout" path="M 8.33333E-7 7.40741E-7 L 0.20456 0.00069 " pathEditMode="relative" rAng="0" ptsTypes="AA">
                                      <p:cBhvr>
                                        <p:cTn id="110" dur="2000" fill="hold"/>
                                        <p:tgtEl>
                                          <p:spTgt spid="27"/>
                                        </p:tgtEl>
                                        <p:attrNameLst>
                                          <p:attrName>ppt_x</p:attrName>
                                          <p:attrName>ppt_y</p:attrName>
                                        </p:attrNameLst>
                                      </p:cBhvr>
                                      <p:rCtr x="10221" y="23"/>
                                    </p:animMotion>
                                  </p:childTnLst>
                                </p:cTn>
                              </p:par>
                              <p:par>
                                <p:cTn id="111" presetID="63" presetClass="path" presetSubtype="0" accel="50000" decel="50000" fill="hold" nodeType="withEffect">
                                  <p:stCondLst>
                                    <p:cond delay="0"/>
                                  </p:stCondLst>
                                  <p:childTnLst>
                                    <p:animMotion origin="layout" path="M -3.54167E-6 2.22222E-6 L 0.13399 0.00741 " pathEditMode="relative" rAng="0" ptsTypes="AA">
                                      <p:cBhvr>
                                        <p:cTn id="112" dur="2000" fill="hold"/>
                                        <p:tgtEl>
                                          <p:spTgt spid="9"/>
                                        </p:tgtEl>
                                        <p:attrNameLst>
                                          <p:attrName>ppt_x</p:attrName>
                                          <p:attrName>ppt_y</p:attrName>
                                        </p:attrNameLst>
                                      </p:cBhvr>
                                      <p:rCtr x="6693" y="370"/>
                                    </p:animMotion>
                                  </p:childTnLst>
                                </p:cTn>
                              </p:par>
                              <p:par>
                                <p:cTn id="113" presetID="63" presetClass="path" presetSubtype="0" accel="50000" decel="50000" fill="hold" nodeType="withEffect">
                                  <p:stCondLst>
                                    <p:cond delay="0"/>
                                  </p:stCondLst>
                                  <p:childTnLst>
                                    <p:animMotion origin="layout" path="M -0.0177 -0.00463 L 0.09844 -0.00648 " pathEditMode="relative" rAng="0" ptsTypes="AA">
                                      <p:cBhvr>
                                        <p:cTn id="114" dur="2000" fill="hold"/>
                                        <p:tgtEl>
                                          <p:spTgt spid="29"/>
                                        </p:tgtEl>
                                        <p:attrNameLst>
                                          <p:attrName>ppt_x</p:attrName>
                                          <p:attrName>ppt_y</p:attrName>
                                        </p:attrNameLst>
                                      </p:cBhvr>
                                      <p:rCtr x="5807" y="-93"/>
                                    </p:animMotion>
                                  </p:childTnLst>
                                </p:cTn>
                              </p:par>
                              <p:par>
                                <p:cTn id="115" presetID="63" presetClass="path" presetSubtype="0" accel="50000" decel="50000" fill="hold" nodeType="withEffect">
                                  <p:stCondLst>
                                    <p:cond delay="0"/>
                                  </p:stCondLst>
                                  <p:childTnLst>
                                    <p:animMotion origin="layout" path="M 3.75E-6 2.22222E-6 L 0.16263 0.00023 " pathEditMode="relative" rAng="0" ptsTypes="AA">
                                      <p:cBhvr>
                                        <p:cTn id="116" dur="2000" fill="hold"/>
                                        <p:tgtEl>
                                          <p:spTgt spid="31"/>
                                        </p:tgtEl>
                                        <p:attrNameLst>
                                          <p:attrName>ppt_x</p:attrName>
                                          <p:attrName>ppt_y</p:attrName>
                                        </p:attrNameLst>
                                      </p:cBhvr>
                                      <p:rCtr x="8125" y="0"/>
                                    </p:animMotion>
                                  </p:childTnLst>
                                </p:cTn>
                              </p:par>
                              <p:par>
                                <p:cTn id="117" presetID="26" presetClass="emph" presetSubtype="0" repeatCount="2000" fill="hold" grpId="1" nodeType="withEffect">
                                  <p:stCondLst>
                                    <p:cond delay="0"/>
                                  </p:stCondLst>
                                  <p:childTnLst>
                                    <p:animEffect transition="out" filter="fade">
                                      <p:cBhvr>
                                        <p:cTn id="118" dur="2000" tmFilter="0, 0; .2, .5; .8, .5; 1, 0"/>
                                        <p:tgtEl>
                                          <p:spTgt spid="7"/>
                                        </p:tgtEl>
                                      </p:cBhvr>
                                    </p:animEffect>
                                    <p:animScale>
                                      <p:cBhvr>
                                        <p:cTn id="119" dur="1000" autoRev="1" fill="hold"/>
                                        <p:tgtEl>
                                          <p:spTgt spid="7"/>
                                        </p:tgtEl>
                                      </p:cBhvr>
                                      <p:by x="105000" y="105000"/>
                                    </p:animScale>
                                  </p:childTnLst>
                                </p:cTn>
                              </p:par>
                              <p:par>
                                <p:cTn id="120" presetID="26" presetClass="emph" presetSubtype="0" repeatCount="2000" fill="hold" grpId="1" nodeType="withEffect">
                                  <p:stCondLst>
                                    <p:cond delay="0"/>
                                  </p:stCondLst>
                                  <p:childTnLst>
                                    <p:animEffect transition="out" filter="fade">
                                      <p:cBhvr>
                                        <p:cTn id="121" dur="2000" tmFilter="0, 0; .2, .5; .8, .5; 1, 0"/>
                                        <p:tgtEl>
                                          <p:spTgt spid="18"/>
                                        </p:tgtEl>
                                      </p:cBhvr>
                                    </p:animEffect>
                                    <p:animScale>
                                      <p:cBhvr>
                                        <p:cTn id="122" dur="1000" autoRev="1" fill="hold"/>
                                        <p:tgtEl>
                                          <p:spTgt spid="18"/>
                                        </p:tgtEl>
                                      </p:cBhvr>
                                      <p:by x="105000" y="105000"/>
                                    </p:animScale>
                                  </p:childTnLst>
                                </p:cTn>
                              </p:par>
                              <p:par>
                                <p:cTn id="123" presetID="26" presetClass="emph" presetSubtype="0" repeatCount="2000" fill="hold" grpId="1" nodeType="withEffect">
                                  <p:stCondLst>
                                    <p:cond delay="0"/>
                                  </p:stCondLst>
                                  <p:childTnLst>
                                    <p:animEffect transition="out" filter="fade">
                                      <p:cBhvr>
                                        <p:cTn id="124" dur="2000" tmFilter="0, 0; .2, .5; .8, .5; 1, 0"/>
                                        <p:tgtEl>
                                          <p:spTgt spid="23"/>
                                        </p:tgtEl>
                                      </p:cBhvr>
                                    </p:animEffect>
                                    <p:animScale>
                                      <p:cBhvr>
                                        <p:cTn id="125" dur="1000" autoRev="1" fill="hold"/>
                                        <p:tgtEl>
                                          <p:spTgt spid="23"/>
                                        </p:tgtEl>
                                      </p:cBhvr>
                                      <p:by x="105000" y="105000"/>
                                    </p:animScale>
                                  </p:childTnLst>
                                </p:cTn>
                              </p:par>
                              <p:par>
                                <p:cTn id="126" presetID="26" presetClass="emph" presetSubtype="0" repeatCount="2000" fill="hold" grpId="1" nodeType="withEffect">
                                  <p:stCondLst>
                                    <p:cond delay="0"/>
                                  </p:stCondLst>
                                  <p:childTnLst>
                                    <p:animEffect transition="out" filter="fade">
                                      <p:cBhvr>
                                        <p:cTn id="127" dur="2000" tmFilter="0, 0; .2, .5; .8, .5; 1, 0"/>
                                        <p:tgtEl>
                                          <p:spTgt spid="25"/>
                                        </p:tgtEl>
                                      </p:cBhvr>
                                    </p:animEffect>
                                    <p:animScale>
                                      <p:cBhvr>
                                        <p:cTn id="128" dur="1000" autoRev="1" fill="hold"/>
                                        <p:tgtEl>
                                          <p:spTgt spid="2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animBg="1"/>
      <p:bldP spid="7" grpId="1" animBg="1"/>
      <p:bldP spid="7" grpId="2" animBg="1"/>
      <p:bldP spid="18" grpId="0" animBg="1"/>
      <p:bldP spid="18" grpId="1" animBg="1"/>
      <p:bldP spid="18" grpId="2" animBg="1"/>
      <p:bldP spid="21" grpId="0" animBg="1"/>
      <p:bldP spid="21" grpId="1" animBg="1"/>
      <p:bldP spid="23" grpId="0" animBg="1"/>
      <p:bldP spid="23" grpId="1" animBg="1"/>
      <p:bldP spid="23" grpId="2" animBg="1"/>
      <p:bldP spid="25" grpId="0" animBg="1"/>
      <p:bldP spid="25" grpId="1" animBg="1"/>
      <p:bldP spid="25" grpId="2" animBg="1"/>
      <p:bldP spid="26" grpId="0" animBg="1"/>
      <p:bldP spid="2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65969" y="524259"/>
            <a:ext cx="10774257" cy="2862322"/>
          </a:xfrm>
          <a:prstGeom prst="rect">
            <a:avLst/>
          </a:prstGeom>
        </p:spPr>
        <p:txBody>
          <a:bodyPr wrap="square">
            <a:spAutoFit/>
          </a:bodyPr>
          <a:lstStyle/>
          <a:p>
            <a:pPr algn="just"/>
            <a:r>
              <a:rPr lang="en-US" sz="3600" dirty="0">
                <a:solidFill>
                  <a:srgbClr val="202122"/>
                </a:solidFill>
                <a:latin typeface="Times New Roman" panose="02020603050405020304" pitchFamily="18" charset="0"/>
                <a:cs typeface="Times New Roman" panose="02020603050405020304" pitchFamily="18" charset="0"/>
              </a:rPr>
              <a:t>                  : </a:t>
            </a:r>
            <a:r>
              <a:rPr lang="vi-VN" sz="3600" dirty="0">
                <a:solidFill>
                  <a:srgbClr val="202122"/>
                </a:solidFill>
                <a:latin typeface="Times New Roman" panose="02020603050405020304" pitchFamily="18" charset="0"/>
                <a:cs typeface="Times New Roman" panose="02020603050405020304" pitchFamily="18" charset="0"/>
              </a:rPr>
              <a:t>dân chài hay dân đánh cá, dân đi biển là người dùng lưới, cần câu cá, bẫy hoặc các dụng cụ khác để bắt và thu gom cá hoặc các loại sinh vật thuỷ sinh từ sông, hồ hoặc đại dương để làm thức ăn cho con người hoặc cho những mục đích khác.</a:t>
            </a:r>
            <a:endParaRPr lang="en-US" sz="3600" dirty="0">
              <a:latin typeface="Times New Roman" panose="02020603050405020304" pitchFamily="18" charset="0"/>
              <a:cs typeface="Times New Roman" panose="02020603050405020304" pitchFamily="18" charset="0"/>
            </a:endParaRPr>
          </a:p>
        </p:txBody>
      </p:sp>
      <p:sp>
        <p:nvSpPr>
          <p:cNvPr id="5" name="Rectangle: Rounded Corners 6">
            <a:extLst>
              <a:ext uri="{FF2B5EF4-FFF2-40B4-BE49-F238E27FC236}">
                <a16:creationId xmlns:a16="http://schemas.microsoft.com/office/drawing/2014/main" id="{E172D390-6316-45D6-8A2B-ECA09D0C3653}"/>
              </a:ext>
            </a:extLst>
          </p:cNvPr>
          <p:cNvSpPr/>
          <p:nvPr/>
        </p:nvSpPr>
        <p:spPr>
          <a:xfrm>
            <a:off x="543659" y="472370"/>
            <a:ext cx="2000758" cy="70919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Ngư</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dân</a:t>
            </a:r>
            <a:endParaRPr lang="vi-VN" sz="3600" b="1" dirty="0">
              <a:solidFill>
                <a:schemeClr val="tx1"/>
              </a:solidFill>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2"/>
          <a:stretch>
            <a:fillRect/>
          </a:stretch>
        </p:blipFill>
        <p:spPr>
          <a:xfrm>
            <a:off x="636424" y="3386581"/>
            <a:ext cx="5171948" cy="3340458"/>
          </a:xfrm>
          <a:prstGeom prst="rect">
            <a:avLst/>
          </a:prstGeom>
        </p:spPr>
      </p:pic>
      <p:pic>
        <p:nvPicPr>
          <p:cNvPr id="7" name="Picture 6"/>
          <p:cNvPicPr>
            <a:picLocks noChangeAspect="1"/>
          </p:cNvPicPr>
          <p:nvPr/>
        </p:nvPicPr>
        <p:blipFill>
          <a:blip r:embed="rId3"/>
          <a:stretch>
            <a:fillRect/>
          </a:stretch>
        </p:blipFill>
        <p:spPr>
          <a:xfrm>
            <a:off x="6157309" y="3386581"/>
            <a:ext cx="5567430" cy="3340458"/>
          </a:xfrm>
          <a:prstGeom prst="rect">
            <a:avLst/>
          </a:prstGeom>
        </p:spPr>
      </p:pic>
    </p:spTree>
    <p:extLst>
      <p:ext uri="{BB962C8B-B14F-4D97-AF65-F5344CB8AC3E}">
        <p14:creationId xmlns:p14="http://schemas.microsoft.com/office/powerpoint/2010/main" val="3528631504"/>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6">
            <a:extLst>
              <a:ext uri="{FF2B5EF4-FFF2-40B4-BE49-F238E27FC236}">
                <a16:creationId xmlns:a16="http://schemas.microsoft.com/office/drawing/2014/main" id="{E172D390-6316-45D6-8A2B-ECA09D0C3653}"/>
              </a:ext>
            </a:extLst>
          </p:cNvPr>
          <p:cNvSpPr/>
          <p:nvPr/>
        </p:nvSpPr>
        <p:spPr>
          <a:xfrm>
            <a:off x="636425" y="485623"/>
            <a:ext cx="3842810" cy="709190"/>
          </a:xfrm>
          <a:prstGeom prst="roundRect">
            <a:avLst/>
          </a:prstGeom>
          <a:solidFill>
            <a:schemeClr val="bg1"/>
          </a:solidFill>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r>
              <a:rPr lang="en-US" sz="3600" b="1" dirty="0" err="1">
                <a:solidFill>
                  <a:schemeClr val="tx1"/>
                </a:solidFill>
                <a:latin typeface="Times New Roman" panose="02020603050405020304" pitchFamily="18" charset="0"/>
                <a:cs typeface="Times New Roman" panose="02020603050405020304" pitchFamily="18" charset="0"/>
              </a:rPr>
              <a:t>Bộ</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đội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hải</a:t>
            </a:r>
            <a:r>
              <a:rPr lang="en-US" sz="3600" b="1" dirty="0">
                <a:solidFill>
                  <a:schemeClr val="tx1"/>
                </a:solidFill>
                <a:latin typeface="Times New Roman" panose="02020603050405020304" pitchFamily="18" charset="0"/>
                <a:cs typeface="Times New Roman" panose="02020603050405020304" pitchFamily="18" charset="0"/>
              </a:rPr>
              <a:t> </a:t>
            </a:r>
            <a:r>
              <a:rPr lang="en-US" sz="3600" b="1" dirty="0" err="1">
                <a:solidFill>
                  <a:schemeClr val="tx1"/>
                </a:solidFill>
                <a:latin typeface="Times New Roman" panose="02020603050405020304" pitchFamily="18" charset="0"/>
                <a:cs typeface="Times New Roman" panose="02020603050405020304" pitchFamily="18" charset="0"/>
              </a:rPr>
              <a:t>quân</a:t>
            </a:r>
            <a:r>
              <a:rPr lang="en-US" sz="3600" b="1" dirty="0">
                <a:solidFill>
                  <a:schemeClr val="tx1"/>
                </a:solidFill>
                <a:latin typeface="Times New Roman" panose="02020603050405020304" pitchFamily="18" charset="0"/>
                <a:cs typeface="Times New Roman" panose="02020603050405020304" pitchFamily="18" charset="0"/>
              </a:rPr>
              <a:t>:</a:t>
            </a:r>
            <a:endParaRPr lang="vi-VN" sz="3600" b="1" dirty="0">
              <a:solidFill>
                <a:schemeClr val="tx1"/>
              </a:solidFill>
              <a:latin typeface="Times New Roman" panose="02020603050405020304" pitchFamily="18" charset="0"/>
              <a:cs typeface="Times New Roman" panose="02020603050405020304" pitchFamily="18" charset="0"/>
            </a:endParaRPr>
          </a:p>
        </p:txBody>
      </p:sp>
      <p:sp>
        <p:nvSpPr>
          <p:cNvPr id="5" name="Rectangle 4"/>
          <p:cNvSpPr/>
          <p:nvPr/>
        </p:nvSpPr>
        <p:spPr>
          <a:xfrm>
            <a:off x="782198" y="541640"/>
            <a:ext cx="11078817" cy="1754326"/>
          </a:xfrm>
          <a:prstGeom prst="rect">
            <a:avLst/>
          </a:prstGeom>
        </p:spPr>
        <p:txBody>
          <a:bodyPr wrap="square">
            <a:spAutoFit/>
          </a:bodyPr>
          <a:lstStyle/>
          <a:p>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một</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quân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chủng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trong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quân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đội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thuộc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lực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lượng</a:t>
            </a:r>
            <a:r>
              <a:rPr lang="en-US" sz="3600" dirty="0">
                <a:latin typeface="Times New Roman" panose="02020603050405020304" pitchFamily="18" charset="0"/>
                <a:ea typeface="Calibri" panose="020F0502020204030204" pitchFamily="34" charset="0"/>
              </a:rPr>
              <a:t> vũ </a:t>
            </a:r>
            <a:r>
              <a:rPr lang="en-US" sz="3600" dirty="0" err="1">
                <a:latin typeface="Times New Roman" panose="02020603050405020304" pitchFamily="18" charset="0"/>
                <a:ea typeface="Calibri" panose="020F0502020204030204" pitchFamily="34" charset="0"/>
              </a:rPr>
              <a:t>trang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các</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nước</a:t>
            </a:r>
            <a:r>
              <a:rPr lang="en-US" sz="3600" dirty="0">
                <a:latin typeface="Times New Roman" panose="02020603050405020304" pitchFamily="18" charset="0"/>
                <a:ea typeface="Calibri" panose="020F0502020204030204" pitchFamily="34" charset="0"/>
              </a:rPr>
              <a:t> có </a:t>
            </a:r>
            <a:r>
              <a:rPr lang="en-US" sz="3600" dirty="0" err="1">
                <a:latin typeface="Times New Roman" panose="02020603050405020304" pitchFamily="18" charset="0"/>
                <a:ea typeface="Calibri" panose="020F0502020204030204" pitchFamily="34" charset="0"/>
              </a:rPr>
              <a:t>biển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làm</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nhiệm</a:t>
            </a:r>
            <a:r>
              <a:rPr lang="en-US" sz="3600" dirty="0">
                <a:latin typeface="Times New Roman" panose="02020603050405020304" pitchFamily="18" charset="0"/>
                <a:ea typeface="Calibri" panose="020F0502020204030204" pitchFamily="34" charset="0"/>
              </a:rPr>
              <a:t> vụ </a:t>
            </a:r>
            <a:r>
              <a:rPr lang="en-US" sz="3600" dirty="0" err="1">
                <a:latin typeface="Times New Roman" panose="02020603050405020304" pitchFamily="18" charset="0"/>
                <a:ea typeface="Calibri" panose="020F0502020204030204" pitchFamily="34" charset="0"/>
              </a:rPr>
              <a:t>trên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chiến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trường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biển</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đại</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dương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và</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sông</a:t>
            </a:r>
            <a:r>
              <a:rPr lang="en-US" sz="3600" dirty="0">
                <a:latin typeface="Times New Roman" panose="02020603050405020304" pitchFamily="18" charset="0"/>
                <a:ea typeface="Calibri" panose="020F0502020204030204" pitchFamily="34" charset="0"/>
              </a:rPr>
              <a:t> </a:t>
            </a:r>
            <a:r>
              <a:rPr lang="en-US" sz="3600" dirty="0" err="1">
                <a:latin typeface="Times New Roman" panose="02020603050405020304" pitchFamily="18" charset="0"/>
                <a:ea typeface="Calibri" panose="020F0502020204030204" pitchFamily="34" charset="0"/>
              </a:rPr>
              <a:t>nước</a:t>
            </a:r>
            <a:r>
              <a:rPr lang="en-US" sz="3600" dirty="0">
                <a:latin typeface="Times New Roman" panose="02020603050405020304" pitchFamily="18" charset="0"/>
                <a:ea typeface="Calibri" panose="020F0502020204030204" pitchFamily="34" charset="0"/>
              </a:rPr>
              <a:t>.</a:t>
            </a:r>
            <a:endParaRPr lang="en-US" sz="3600" dirty="0"/>
          </a:p>
        </p:txBody>
      </p:sp>
      <p:pic>
        <p:nvPicPr>
          <p:cNvPr id="6" name="Picture 5"/>
          <p:cNvPicPr>
            <a:picLocks noChangeAspect="1"/>
          </p:cNvPicPr>
          <p:nvPr/>
        </p:nvPicPr>
        <p:blipFill>
          <a:blip r:embed="rId2"/>
          <a:stretch>
            <a:fillRect/>
          </a:stretch>
        </p:blipFill>
        <p:spPr>
          <a:xfrm>
            <a:off x="2782956" y="2295966"/>
            <a:ext cx="6069496" cy="4091582"/>
          </a:xfrm>
          <a:prstGeom prst="rect">
            <a:avLst/>
          </a:prstGeom>
        </p:spPr>
      </p:pic>
    </p:spTree>
    <p:extLst>
      <p:ext uri="{BB962C8B-B14F-4D97-AF65-F5344CB8AC3E}">
        <p14:creationId xmlns:p14="http://schemas.microsoft.com/office/powerpoint/2010/main" val="3736887897"/>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3235621" y="2611092"/>
            <a:ext cx="5669841" cy="4246908"/>
          </a:xfrm>
          <a:prstGeom prst="rect">
            <a:avLst/>
          </a:prstGeom>
        </p:spPr>
      </p:pic>
      <p:sp>
        <p:nvSpPr>
          <p:cNvPr id="7" name="Rectangle 6"/>
          <p:cNvSpPr/>
          <p:nvPr/>
        </p:nvSpPr>
        <p:spPr>
          <a:xfrm>
            <a:off x="715617" y="463971"/>
            <a:ext cx="11224591" cy="2062103"/>
          </a:xfrm>
          <a:prstGeom prst="rect">
            <a:avLst/>
          </a:prstGeom>
        </p:spPr>
        <p:txBody>
          <a:bodyPr wrap="square">
            <a:spAutoFit/>
          </a:bodyPr>
          <a:lstStyle/>
          <a:p>
            <a:pPr algn="just"/>
            <a:r>
              <a:rPr lang="en-US" sz="3200" dirty="0">
                <a:solidFill>
                  <a:srgbClr val="202124"/>
                </a:solidFill>
                <a:latin typeface="Times New Roman" panose="02020603050405020304" pitchFamily="18" charset="0"/>
                <a:cs typeface="Times New Roman" panose="02020603050405020304" pitchFamily="18" charset="0"/>
              </a:rPr>
              <a:t>                   : </a:t>
            </a:r>
            <a:r>
              <a:rPr lang="en-US" sz="3200" dirty="0" err="1">
                <a:solidFill>
                  <a:srgbClr val="202124"/>
                </a:solidFill>
                <a:latin typeface="Times New Roman" panose="02020603050405020304" pitchFamily="18" charset="0"/>
                <a:cs typeface="Times New Roman" panose="02020603050405020304" pitchFamily="18" charset="0"/>
              </a:rPr>
              <a:t>là</a:t>
            </a:r>
            <a:r>
              <a:rPr lang="en-US" sz="3200" dirty="0">
                <a:solidFill>
                  <a:srgbClr val="202124"/>
                </a:solidFill>
                <a:latin typeface="Times New Roman" panose="02020603050405020304" pitchFamily="18" charset="0"/>
                <a:cs typeface="Times New Roman" panose="02020603050405020304" pitchFamily="18" charset="0"/>
              </a:rPr>
              <a:t> </a:t>
            </a:r>
            <a:r>
              <a:rPr lang="vi-VN" sz="3200" dirty="0">
                <a:solidFill>
                  <a:srgbClr val="202124"/>
                </a:solidFill>
                <a:latin typeface="Times New Roman" panose="02020603050405020304" pitchFamily="18" charset="0"/>
                <a:cs typeface="Times New Roman" panose="02020603050405020304" pitchFamily="18" charset="0"/>
              </a:rPr>
              <a:t>một công việc mà bạn sẽ ở dưới nước trong thời gian dài bằng cách cung cấp không khí từ bề mặt hoặc mang theo một nguồn cung cấp khí nén và mặc đồ bảo hộ dưới nước. Thợ lặn là một nghề vừa thú vị mà cũng vừa nguy hiểm.</a:t>
            </a:r>
            <a:endParaRPr lang="en-US" sz="3200" dirty="0">
              <a:latin typeface="Times New Roman" panose="02020603050405020304" pitchFamily="18" charset="0"/>
              <a:cs typeface="Times New Roman" panose="02020603050405020304" pitchFamily="18" charset="0"/>
            </a:endParaRPr>
          </a:p>
        </p:txBody>
      </p:sp>
      <p:sp>
        <p:nvSpPr>
          <p:cNvPr id="8" name="Rectangle 7"/>
          <p:cNvSpPr/>
          <p:nvPr/>
        </p:nvSpPr>
        <p:spPr>
          <a:xfrm>
            <a:off x="993728" y="463971"/>
            <a:ext cx="1665841" cy="584775"/>
          </a:xfrm>
          <a:prstGeom prst="rect">
            <a:avLst/>
          </a:prstGeom>
        </p:spPr>
        <p:txBody>
          <a:bodyPr wrap="none">
            <a:spAutoFit/>
          </a:bodyPr>
          <a:lstStyle/>
          <a:p>
            <a:r>
              <a:rPr lang="vi-VN" sz="3200" b="1" dirty="0">
                <a:solidFill>
                  <a:srgbClr val="202124"/>
                </a:solidFill>
                <a:latin typeface="Times New Roman" panose="02020603050405020304" pitchFamily="18" charset="0"/>
                <a:cs typeface="Times New Roman" panose="02020603050405020304" pitchFamily="18" charset="0"/>
              </a:rPr>
              <a:t>Thợ lặn </a:t>
            </a:r>
            <a:endParaRPr lang="en-US" sz="3200" dirty="0"/>
          </a:p>
        </p:txBody>
      </p:sp>
    </p:spTree>
    <p:extLst>
      <p:ext uri="{BB962C8B-B14F-4D97-AF65-F5344CB8AC3E}">
        <p14:creationId xmlns:p14="http://schemas.microsoft.com/office/powerpoint/2010/main" val="3177120959"/>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863366" y="549462"/>
            <a:ext cx="2078617" cy="584775"/>
          </a:xfrm>
          <a:prstGeom prst="rect">
            <a:avLst/>
          </a:prstGeom>
        </p:spPr>
        <p:txBody>
          <a:bodyPr wrap="square">
            <a:spAutoFit/>
          </a:bodyPr>
          <a:lstStyle/>
          <a:p>
            <a:pPr algn="just"/>
            <a:r>
              <a:rPr lang="vi-VN" sz="3200" b="1" dirty="0">
                <a:solidFill>
                  <a:srgbClr val="202122"/>
                </a:solidFill>
                <a:latin typeface="Times New Roman" panose="02020603050405020304" pitchFamily="18" charset="0"/>
                <a:cs typeface="Times New Roman" panose="02020603050405020304" pitchFamily="18" charset="0"/>
              </a:rPr>
              <a:t>Thủy thủ</a:t>
            </a:r>
            <a:r>
              <a:rPr lang="en-US" sz="3200" b="1" dirty="0">
                <a:solidFill>
                  <a:srgbClr val="202122"/>
                </a:solidFill>
                <a:latin typeface="Times New Roman" panose="02020603050405020304" pitchFamily="18" charset="0"/>
                <a:cs typeface="Times New Roman" panose="02020603050405020304" pitchFamily="18" charset="0"/>
              </a:rPr>
              <a:t>:</a:t>
            </a:r>
            <a:r>
              <a:rPr lang="vi-VN" sz="3200" dirty="0">
                <a:solidFill>
                  <a:srgbClr val="202122"/>
                </a:solidFill>
                <a:latin typeface="Times New Roman" panose="02020603050405020304" pitchFamily="18" charset="0"/>
                <a:cs typeface="Times New Roman" panose="02020603050405020304" pitchFamily="18" charset="0"/>
              </a:rPr>
              <a:t> </a:t>
            </a:r>
            <a:endParaRPr lang="en-US" sz="3200" dirty="0">
              <a:latin typeface="Times New Roman" panose="02020603050405020304" pitchFamily="18" charset="0"/>
              <a:cs typeface="Times New Roman" panose="02020603050405020304" pitchFamily="18" charset="0"/>
            </a:endParaRPr>
          </a:p>
        </p:txBody>
      </p:sp>
      <p:pic>
        <p:nvPicPr>
          <p:cNvPr id="5" name="Picture 4"/>
          <p:cNvPicPr>
            <a:picLocks noChangeAspect="1"/>
          </p:cNvPicPr>
          <p:nvPr/>
        </p:nvPicPr>
        <p:blipFill>
          <a:blip r:embed="rId2"/>
          <a:stretch>
            <a:fillRect/>
          </a:stretch>
        </p:blipFill>
        <p:spPr>
          <a:xfrm>
            <a:off x="2453515" y="1413013"/>
            <a:ext cx="7434695" cy="4590222"/>
          </a:xfrm>
          <a:prstGeom prst="rect">
            <a:avLst/>
          </a:prstGeom>
        </p:spPr>
      </p:pic>
      <p:sp>
        <p:nvSpPr>
          <p:cNvPr id="6" name="Rectangle 5"/>
          <p:cNvSpPr/>
          <p:nvPr/>
        </p:nvSpPr>
        <p:spPr>
          <a:xfrm>
            <a:off x="2606027" y="549462"/>
            <a:ext cx="10614992" cy="584775"/>
          </a:xfrm>
          <a:prstGeom prst="rect">
            <a:avLst/>
          </a:prstGeom>
        </p:spPr>
        <p:txBody>
          <a:bodyPr wrap="square">
            <a:spAutoFit/>
          </a:bodyPr>
          <a:lstStyle/>
          <a:p>
            <a:pPr algn="just"/>
            <a:r>
              <a:rPr lang="vi-VN" sz="3200" dirty="0">
                <a:solidFill>
                  <a:srgbClr val="202122"/>
                </a:solidFill>
                <a:latin typeface="Times New Roman" panose="02020603050405020304" pitchFamily="18" charset="0"/>
                <a:cs typeface="Times New Roman" panose="02020603050405020304" pitchFamily="18" charset="0"/>
              </a:rPr>
              <a:t>là người </a:t>
            </a:r>
            <a:r>
              <a:rPr lang="en-US" sz="3200" dirty="0" err="1">
                <a:solidFill>
                  <a:srgbClr val="202122"/>
                </a:solidFill>
                <a:latin typeface="Times New Roman" panose="02020603050405020304" pitchFamily="18" charset="0"/>
                <a:cs typeface="Times New Roman" panose="02020603050405020304" pitchFamily="18" charset="0"/>
              </a:rPr>
              <a:t>chuyên</a:t>
            </a:r>
            <a:r>
              <a:rPr lang="en-US" sz="3200" dirty="0">
                <a:solidFill>
                  <a:srgbClr val="202122"/>
                </a:solidFill>
                <a:latin typeface="Times New Roman" panose="02020603050405020304" pitchFamily="18" charset="0"/>
                <a:cs typeface="Times New Roman" panose="02020603050405020304" pitchFamily="18" charset="0"/>
              </a:rPr>
              <a:t> </a:t>
            </a:r>
            <a:r>
              <a:rPr lang="vi-VN" sz="3200" dirty="0">
                <a:solidFill>
                  <a:srgbClr val="202122"/>
                </a:solidFill>
                <a:latin typeface="Times New Roman" panose="02020603050405020304" pitchFamily="18" charset="0"/>
                <a:cs typeface="Times New Roman" panose="02020603050405020304" pitchFamily="18" charset="0"/>
              </a:rPr>
              <a:t>làm việc trên tàu thủy</a:t>
            </a:r>
            <a:r>
              <a:rPr lang="en-US" sz="3200" dirty="0">
                <a:solidFill>
                  <a:srgbClr val="202122"/>
                </a:solidFill>
                <a:latin typeface="Times New Roman" panose="02020603050405020304" pitchFamily="18" charset="0"/>
                <a:cs typeface="Times New Roman" panose="02020603050405020304" pitchFamily="18" charset="0"/>
              </a:rPr>
              <a:t>.</a:t>
            </a:r>
            <a:endParaRPr lang="en-US" sz="3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4053781926"/>
      </p:ext>
    </p:extLst>
  </p:cSld>
  <p:clrMapOvr>
    <a:masterClrMapping/>
  </p:clrMapOvr>
  <mc:AlternateContent xmlns:mc="http://schemas.openxmlformats.org/markup-compatibility/2006" xmlns:p14="http://schemas.microsoft.com/office/powerpoint/2010/main">
    <mc:Choice Requires="p14">
      <p:transition p14:dur="10">
        <p:random/>
      </p:transition>
    </mc:Choice>
    <mc:Fallback xmlns="">
      <p:transition>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16C73A34-5A4F-46A7-B720-807FB4D76F7F}"/>
              </a:ext>
            </a:extLst>
          </p:cNvPr>
          <p:cNvSpPr txBox="1"/>
          <p:nvPr/>
        </p:nvSpPr>
        <p:spPr>
          <a:xfrm>
            <a:off x="202642" y="584728"/>
            <a:ext cx="12194152" cy="646331"/>
          </a:xfrm>
          <a:prstGeom prst="rect">
            <a:avLst/>
          </a:prstGeom>
          <a:noFill/>
          <a:ln w="34925">
            <a:noFill/>
          </a:ln>
        </p:spPr>
        <p:txBody>
          <a:bodyPr wrap="square" rtlCol="0">
            <a:spAutoFit/>
          </a:bodyPr>
          <a:lstStyle/>
          <a:p>
            <a:r>
              <a:rPr lang="en-US" sz="3600" b="1" dirty="0">
                <a:latin typeface="Times New Roman" panose="02020603050405020304" pitchFamily="18" charset="0"/>
                <a:cs typeface="Times New Roman" panose="02020603050405020304" pitchFamily="18" charset="0"/>
              </a:rPr>
              <a:t> 2. </a:t>
            </a:r>
            <a:r>
              <a:rPr lang="en-US" sz="3600" b="1" dirty="0" err="1">
                <a:latin typeface="Times New Roman" panose="02020603050405020304" pitchFamily="18" charset="0"/>
                <a:cs typeface="Times New Roman" panose="02020603050405020304" pitchFamily="18" charset="0"/>
              </a:rPr>
              <a:t>Kết</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hợp</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A </a:t>
            </a:r>
            <a:r>
              <a:rPr lang="en-US" sz="3600" b="1" dirty="0" err="1">
                <a:latin typeface="Times New Roman" panose="02020603050405020304" pitchFamily="18" charset="0"/>
                <a:cs typeface="Times New Roman" panose="02020603050405020304" pitchFamily="18" charset="0"/>
              </a:rPr>
              <a:t>với</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từ</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ngữ</a:t>
            </a:r>
            <a:r>
              <a:rPr lang="en-US" sz="3600" b="1" dirty="0">
                <a:latin typeface="Times New Roman" panose="02020603050405020304" pitchFamily="18" charset="0"/>
                <a:cs typeface="Times New Roman" panose="02020603050405020304" pitchFamily="18" charset="0"/>
              </a:rPr>
              <a:t> ở </a:t>
            </a:r>
            <a:r>
              <a:rPr lang="en-US" sz="3600" b="1" dirty="0" err="1">
                <a:latin typeface="Times New Roman" panose="02020603050405020304" pitchFamily="18" charset="0"/>
                <a:cs typeface="Times New Roman" panose="02020603050405020304" pitchFamily="18" charset="0"/>
              </a:rPr>
              <a:t>cột</a:t>
            </a:r>
            <a:r>
              <a:rPr lang="en-US" sz="3600" b="1" dirty="0">
                <a:latin typeface="Times New Roman" panose="02020603050405020304" pitchFamily="18" charset="0"/>
                <a:cs typeface="Times New Roman" panose="02020603050405020304" pitchFamily="18" charset="0"/>
              </a:rPr>
              <a:t> B </a:t>
            </a:r>
            <a:r>
              <a:rPr lang="en-US" sz="3600" b="1" dirty="0" err="1">
                <a:latin typeface="Times New Roman" panose="02020603050405020304" pitchFamily="18" charset="0"/>
                <a:cs typeface="Times New Roman" panose="02020603050405020304" pitchFamily="18" charset="0"/>
              </a:rPr>
              <a:t>để</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tạo</a:t>
            </a:r>
            <a:r>
              <a:rPr lang="en-US" sz="3600" b="1" dirty="0">
                <a:latin typeface="Times New Roman" panose="02020603050405020304" pitchFamily="18" charset="0"/>
                <a:cs typeface="Times New Roman" panose="02020603050405020304" pitchFamily="18" charset="0"/>
              </a:rPr>
              <a:t> </a:t>
            </a:r>
            <a:r>
              <a:rPr lang="en-US" sz="3600" b="1" dirty="0" err="1">
                <a:latin typeface="Times New Roman" panose="02020603050405020304" pitchFamily="18" charset="0"/>
                <a:cs typeface="Times New Roman" panose="02020603050405020304" pitchFamily="18" charset="0"/>
              </a:rPr>
              <a:t>câu</a:t>
            </a:r>
            <a:r>
              <a:rPr lang="en-US" sz="3600" b="1" dirty="0">
                <a:latin typeface="Times New Roman" panose="02020603050405020304" pitchFamily="18" charset="0"/>
                <a:cs typeface="Times New Roman" panose="02020603050405020304" pitchFamily="18" charset="0"/>
              </a:rPr>
              <a:t>.</a:t>
            </a:r>
            <a:endParaRPr lang="vi-VN" sz="3600" b="1" dirty="0">
              <a:latin typeface="Times New Roman" panose="02020603050405020304" pitchFamily="18" charset="0"/>
              <a:cs typeface="Times New Roman" panose="02020603050405020304" pitchFamily="18" charset="0"/>
            </a:endParaRPr>
          </a:p>
        </p:txBody>
      </p:sp>
      <p:sp>
        <p:nvSpPr>
          <p:cNvPr id="2" name="Rectangle: Rounded Corners 1">
            <a:extLst>
              <a:ext uri="{FF2B5EF4-FFF2-40B4-BE49-F238E27FC236}">
                <a16:creationId xmlns:a16="http://schemas.microsoft.com/office/drawing/2014/main" id="{BBE011E9-916D-42CE-801F-80190316A496}"/>
              </a:ext>
            </a:extLst>
          </p:cNvPr>
          <p:cNvSpPr/>
          <p:nvPr/>
        </p:nvSpPr>
        <p:spPr>
          <a:xfrm>
            <a:off x="631596" y="2733473"/>
            <a:ext cx="5653294" cy="641023"/>
          </a:xfrm>
          <a:prstGeom prst="roundRect">
            <a:avLst/>
          </a:prstGeom>
          <a:solidFill>
            <a:srgbClr val="99FF33">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solidFill>
                  <a:schemeClr val="tx1"/>
                </a:solidFill>
                <a:latin typeface="Times New Roman" panose="02020603050405020304" pitchFamily="18" charset="0"/>
                <a:cs typeface="Times New Roman" panose="02020603050405020304" pitchFamily="18" charset="0"/>
              </a:rPr>
              <a:t>Những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người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chài</a:t>
            </a:r>
            <a:r>
              <a:rPr lang="en-US" sz="3200" b="1" dirty="0">
                <a:solidFill>
                  <a:schemeClr val="tx1"/>
                </a:solidFill>
                <a:latin typeface="Times New Roman" panose="02020603050405020304" pitchFamily="18" charset="0"/>
                <a:cs typeface="Times New Roman" panose="02020603050405020304" pitchFamily="18" charset="0"/>
              </a:rPr>
              <a:t> ra </a:t>
            </a:r>
            <a:r>
              <a:rPr lang="en-US" sz="3200" b="1" dirty="0" err="1">
                <a:solidFill>
                  <a:schemeClr val="tx1"/>
                </a:solidFill>
                <a:latin typeface="Times New Roman" panose="02020603050405020304" pitchFamily="18" charset="0"/>
                <a:cs typeface="Times New Roman" panose="02020603050405020304" pitchFamily="18" charset="0"/>
              </a:rPr>
              <a:t>khơi</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1" name="Oval 10">
            <a:extLst>
              <a:ext uri="{FF2B5EF4-FFF2-40B4-BE49-F238E27FC236}">
                <a16:creationId xmlns:a16="http://schemas.microsoft.com/office/drawing/2014/main" id="{3EE50C7F-F8A7-48B3-ADE9-471AF5ACB84A}"/>
              </a:ext>
            </a:extLst>
          </p:cNvPr>
          <p:cNvSpPr/>
          <p:nvPr/>
        </p:nvSpPr>
        <p:spPr>
          <a:xfrm>
            <a:off x="3120323" y="1686126"/>
            <a:ext cx="616234" cy="641023"/>
          </a:xfrm>
          <a:prstGeom prst="ellipse">
            <a:avLst/>
          </a:prstGeom>
          <a:solidFill>
            <a:schemeClr val="accent2">
              <a:lumMod val="20000"/>
              <a:lumOff val="80000"/>
            </a:schemeClr>
          </a:solidFill>
          <a:ln w="254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A</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3" name="Rectangle: Rounded Corners 12">
            <a:extLst>
              <a:ext uri="{FF2B5EF4-FFF2-40B4-BE49-F238E27FC236}">
                <a16:creationId xmlns:a16="http://schemas.microsoft.com/office/drawing/2014/main" id="{A65D3F4F-B654-435C-9221-98B8EF25D7B3}"/>
              </a:ext>
            </a:extLst>
          </p:cNvPr>
          <p:cNvSpPr/>
          <p:nvPr/>
        </p:nvSpPr>
        <p:spPr>
          <a:xfrm>
            <a:off x="631596" y="3780820"/>
            <a:ext cx="5653294" cy="641023"/>
          </a:xfrm>
          <a:prstGeom prst="roundRect">
            <a:avLst/>
          </a:prstGeom>
          <a:solidFill>
            <a:srgbClr val="99FF33">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Các</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chú</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hải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quân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tuần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tra</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5" name="Rectangle: Rounded Corners 14">
            <a:extLst>
              <a:ext uri="{FF2B5EF4-FFF2-40B4-BE49-F238E27FC236}">
                <a16:creationId xmlns:a16="http://schemas.microsoft.com/office/drawing/2014/main" id="{B758C697-E046-4D39-911D-28A3B8B2789D}"/>
              </a:ext>
            </a:extLst>
          </p:cNvPr>
          <p:cNvSpPr/>
          <p:nvPr/>
        </p:nvSpPr>
        <p:spPr>
          <a:xfrm>
            <a:off x="631596" y="4870315"/>
            <a:ext cx="5653294" cy="641023"/>
          </a:xfrm>
          <a:prstGeom prst="roundRect">
            <a:avLst/>
          </a:prstGeom>
          <a:solidFill>
            <a:srgbClr val="99FF33">
              <a:alpha val="66667"/>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Người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dân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biển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làm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lồng</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bè</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7" name="Rectangle: Rounded Corners 16">
            <a:extLst>
              <a:ext uri="{FF2B5EF4-FFF2-40B4-BE49-F238E27FC236}">
                <a16:creationId xmlns:a16="http://schemas.microsoft.com/office/drawing/2014/main" id="{FE59213B-DC1B-4DB9-AECD-42E986819CA7}"/>
              </a:ext>
            </a:extLst>
          </p:cNvPr>
          <p:cNvSpPr/>
          <p:nvPr/>
        </p:nvSpPr>
        <p:spPr>
          <a:xfrm>
            <a:off x="7408531" y="2733472"/>
            <a:ext cx="4200735" cy="641023"/>
          </a:xfrm>
          <a:prstGeom prst="roundRect">
            <a:avLst/>
          </a:prstGeom>
          <a:solidFill>
            <a:schemeClr val="accent4">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để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nuôi</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tôm</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a:t>
            </a:r>
            <a:r>
              <a:rPr lang="en-US" sz="3200" b="1" dirty="0">
                <a:solidFill>
                  <a:schemeClr val="tx1"/>
                </a:solidFill>
                <a:latin typeface="Times New Roman" panose="02020603050405020304" pitchFamily="18" charset="0"/>
                <a:cs typeface="Times New Roman" panose="02020603050405020304" pitchFamily="18" charset="0"/>
              </a:rPr>
              <a:t>.</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8" name="Rectangle: Rounded Corners 17">
            <a:extLst>
              <a:ext uri="{FF2B5EF4-FFF2-40B4-BE49-F238E27FC236}">
                <a16:creationId xmlns:a16="http://schemas.microsoft.com/office/drawing/2014/main" id="{914FD28A-5363-4C84-81C2-53F8FC5E6D23}"/>
              </a:ext>
            </a:extLst>
          </p:cNvPr>
          <p:cNvSpPr/>
          <p:nvPr/>
        </p:nvSpPr>
        <p:spPr>
          <a:xfrm>
            <a:off x="7408531" y="3780820"/>
            <a:ext cx="4200735" cy="641023"/>
          </a:xfrm>
          <a:prstGeom prst="roundRect">
            <a:avLst/>
          </a:prstGeom>
          <a:solidFill>
            <a:schemeClr val="accent4">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để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đánh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cá</a:t>
            </a:r>
            <a:r>
              <a:rPr lang="en-US" sz="3200" b="1" dirty="0">
                <a:solidFill>
                  <a:schemeClr val="tx1"/>
                </a:solidFill>
                <a:latin typeface="Times New Roman" panose="02020603050405020304" pitchFamily="18" charset="0"/>
                <a:cs typeface="Times New Roman" panose="02020603050405020304" pitchFamily="18" charset="0"/>
              </a:rPr>
              <a:t>.</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19" name="Rectangle: Rounded Corners 18">
            <a:extLst>
              <a:ext uri="{FF2B5EF4-FFF2-40B4-BE49-F238E27FC236}">
                <a16:creationId xmlns:a16="http://schemas.microsoft.com/office/drawing/2014/main" id="{A2335A70-98EB-44E5-B55C-568C4931DF3C}"/>
              </a:ext>
            </a:extLst>
          </p:cNvPr>
          <p:cNvSpPr/>
          <p:nvPr/>
        </p:nvSpPr>
        <p:spPr>
          <a:xfrm>
            <a:off x="7408531" y="4870315"/>
            <a:ext cx="4200735" cy="641023"/>
          </a:xfrm>
          <a:prstGeom prst="roundRect">
            <a:avLst/>
          </a:prstGeom>
          <a:solidFill>
            <a:schemeClr val="accent4">
              <a:lumMod val="75000"/>
              <a:alpha val="49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200" b="1" dirty="0" err="1">
                <a:solidFill>
                  <a:schemeClr val="tx1"/>
                </a:solidFill>
                <a:latin typeface="Times New Roman" panose="02020603050405020304" pitchFamily="18" charset="0"/>
                <a:cs typeface="Times New Roman" panose="02020603050405020304" pitchFamily="18" charset="0"/>
              </a:rPr>
              <a:t>để</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canh</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giữ</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biển</a:t>
            </a:r>
            <a:r>
              <a:rPr lang="en-US" sz="3200" b="1" dirty="0">
                <a:solidFill>
                  <a:schemeClr val="tx1"/>
                </a:solidFill>
                <a:latin typeface="Times New Roman" panose="02020603050405020304" pitchFamily="18" charset="0"/>
                <a:cs typeface="Times New Roman" panose="02020603050405020304" pitchFamily="18" charset="0"/>
              </a:rPr>
              <a:t> </a:t>
            </a:r>
            <a:r>
              <a:rPr lang="en-US" sz="3200" b="1" dirty="0" err="1">
                <a:solidFill>
                  <a:schemeClr val="tx1"/>
                </a:solidFill>
                <a:latin typeface="Times New Roman" panose="02020603050405020304" pitchFamily="18" charset="0"/>
                <a:cs typeface="Times New Roman" panose="02020603050405020304" pitchFamily="18" charset="0"/>
              </a:rPr>
              <a:t>đảo</a:t>
            </a:r>
            <a:endParaRPr lang="vi-VN" sz="3200" b="1" dirty="0">
              <a:solidFill>
                <a:schemeClr val="tx1"/>
              </a:solidFill>
              <a:latin typeface="Times New Roman" panose="02020603050405020304" pitchFamily="18" charset="0"/>
              <a:cs typeface="Times New Roman" panose="02020603050405020304" pitchFamily="18" charset="0"/>
            </a:endParaRPr>
          </a:p>
        </p:txBody>
      </p:sp>
      <p:sp>
        <p:nvSpPr>
          <p:cNvPr id="21" name="Oval 20">
            <a:extLst>
              <a:ext uri="{FF2B5EF4-FFF2-40B4-BE49-F238E27FC236}">
                <a16:creationId xmlns:a16="http://schemas.microsoft.com/office/drawing/2014/main" id="{5880220D-BF3D-4780-A9A7-7FEC257A97EF}"/>
              </a:ext>
            </a:extLst>
          </p:cNvPr>
          <p:cNvSpPr/>
          <p:nvPr/>
        </p:nvSpPr>
        <p:spPr>
          <a:xfrm>
            <a:off x="9140899" y="1686126"/>
            <a:ext cx="616234" cy="641023"/>
          </a:xfrm>
          <a:prstGeom prst="ellipse">
            <a:avLst/>
          </a:prstGeom>
          <a:solidFill>
            <a:schemeClr val="accent2">
              <a:lumMod val="20000"/>
              <a:lumOff val="80000"/>
            </a:schemeClr>
          </a:solidFill>
          <a:ln w="25400">
            <a:solidFill>
              <a:srgbClr val="FF0000"/>
            </a:solidFill>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sz="3200" b="1" dirty="0">
                <a:solidFill>
                  <a:schemeClr val="tx1"/>
                </a:solidFill>
                <a:latin typeface="Times New Roman" panose="02020603050405020304" pitchFamily="18" charset="0"/>
                <a:cs typeface="Times New Roman" panose="02020603050405020304" pitchFamily="18" charset="0"/>
              </a:rPr>
              <a:t>B</a:t>
            </a:r>
            <a:endParaRPr lang="vi-VN" sz="3200" b="1" dirty="0">
              <a:solidFill>
                <a:schemeClr val="tx1"/>
              </a:solidFill>
              <a:latin typeface="Times New Roman" panose="02020603050405020304" pitchFamily="18" charset="0"/>
              <a:cs typeface="Times New Roman" panose="02020603050405020304" pitchFamily="18" charset="0"/>
            </a:endParaRPr>
          </a:p>
        </p:txBody>
      </p:sp>
      <p:cxnSp>
        <p:nvCxnSpPr>
          <p:cNvPr id="5" name="Straight Connector 4">
            <a:extLst>
              <a:ext uri="{FF2B5EF4-FFF2-40B4-BE49-F238E27FC236}">
                <a16:creationId xmlns:a16="http://schemas.microsoft.com/office/drawing/2014/main" id="{3B500420-28ED-45B7-8875-69417E2CA5C0}"/>
              </a:ext>
            </a:extLst>
          </p:cNvPr>
          <p:cNvCxnSpPr>
            <a:stCxn id="2" idx="3"/>
            <a:endCxn id="18" idx="1"/>
          </p:cNvCxnSpPr>
          <p:nvPr/>
        </p:nvCxnSpPr>
        <p:spPr>
          <a:xfrm>
            <a:off x="6284890" y="3053985"/>
            <a:ext cx="1123641" cy="1047347"/>
          </a:xfrm>
          <a:prstGeom prst="line">
            <a:avLst/>
          </a:prstGeom>
          <a:ln w="444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526AA8C7-6D26-49D0-BB10-6792CC249D9C}"/>
              </a:ext>
            </a:extLst>
          </p:cNvPr>
          <p:cNvCxnSpPr>
            <a:cxnSpLocks/>
            <a:stCxn id="15" idx="3"/>
            <a:endCxn id="17" idx="1"/>
          </p:cNvCxnSpPr>
          <p:nvPr/>
        </p:nvCxnSpPr>
        <p:spPr>
          <a:xfrm flipV="1">
            <a:off x="6284890" y="3053984"/>
            <a:ext cx="1123641" cy="2136843"/>
          </a:xfrm>
          <a:prstGeom prst="line">
            <a:avLst/>
          </a:prstGeom>
          <a:ln w="444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B93B9412-46D6-4E58-B3ED-48A696EF97E4}"/>
              </a:ext>
            </a:extLst>
          </p:cNvPr>
          <p:cNvCxnSpPr/>
          <p:nvPr/>
        </p:nvCxnSpPr>
        <p:spPr>
          <a:xfrm>
            <a:off x="6096000" y="4140403"/>
            <a:ext cx="1312532" cy="1047347"/>
          </a:xfrm>
          <a:prstGeom prst="line">
            <a:avLst/>
          </a:prstGeom>
          <a:ln w="44450">
            <a:solidFill>
              <a:srgbClr val="002060"/>
            </a:solidFill>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271B4BA-D196-41C3-9373-57065073E5B6}"/>
              </a:ext>
            </a:extLst>
          </p:cNvPr>
          <p:cNvCxnSpPr>
            <a:cxnSpLocks/>
          </p:cNvCxnSpPr>
          <p:nvPr/>
        </p:nvCxnSpPr>
        <p:spPr>
          <a:xfrm>
            <a:off x="917476" y="1231059"/>
            <a:ext cx="14522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E271B4BA-D196-41C3-9373-57065073E5B6}"/>
              </a:ext>
            </a:extLst>
          </p:cNvPr>
          <p:cNvCxnSpPr>
            <a:cxnSpLocks/>
          </p:cNvCxnSpPr>
          <p:nvPr/>
        </p:nvCxnSpPr>
        <p:spPr>
          <a:xfrm>
            <a:off x="4019138" y="1231059"/>
            <a:ext cx="14522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271B4BA-D196-41C3-9373-57065073E5B6}"/>
              </a:ext>
            </a:extLst>
          </p:cNvPr>
          <p:cNvCxnSpPr>
            <a:cxnSpLocks/>
          </p:cNvCxnSpPr>
          <p:nvPr/>
        </p:nvCxnSpPr>
        <p:spPr>
          <a:xfrm>
            <a:off x="7688662" y="1210721"/>
            <a:ext cx="14522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E271B4BA-D196-41C3-9373-57065073E5B6}"/>
              </a:ext>
            </a:extLst>
          </p:cNvPr>
          <p:cNvCxnSpPr>
            <a:cxnSpLocks/>
          </p:cNvCxnSpPr>
          <p:nvPr/>
        </p:nvCxnSpPr>
        <p:spPr>
          <a:xfrm>
            <a:off x="9595690" y="1231059"/>
            <a:ext cx="1452237"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64791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wipe(left)">
                                      <p:cBhvr>
                                        <p:cTn id="7" dur="5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22"/>
                                        </p:tgtEl>
                                        <p:attrNameLst>
                                          <p:attrName>style.visibility</p:attrName>
                                        </p:attrNameLst>
                                      </p:cBhvr>
                                      <p:to>
                                        <p:strVal val="visible"/>
                                      </p:to>
                                    </p:set>
                                    <p:animEffect transition="in" filter="wipe(left)">
                                      <p:cBhvr>
                                        <p:cTn id="17" dur="500"/>
                                        <p:tgtEl>
                                          <p:spTgt spid="22"/>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wipe(left)">
                                      <p:cBhvr>
                                        <p:cTn id="22" dur="500"/>
                                        <p:tgtEl>
                                          <p:spTgt spid="2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up)">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nodeType="clickEffect">
                                  <p:stCondLst>
                                    <p:cond delay="0"/>
                                  </p:stCondLst>
                                  <p:childTnLst>
                                    <p:set>
                                      <p:cBhvr>
                                        <p:cTn id="31" dur="1" fill="hold">
                                          <p:stCondLst>
                                            <p:cond delay="0"/>
                                          </p:stCondLst>
                                        </p:cTn>
                                        <p:tgtEl>
                                          <p:spTgt spid="25"/>
                                        </p:tgtEl>
                                        <p:attrNameLst>
                                          <p:attrName>style.visibility</p:attrName>
                                        </p:attrNameLst>
                                      </p:cBhvr>
                                      <p:to>
                                        <p:strVal val="visible"/>
                                      </p:to>
                                    </p:set>
                                    <p:animEffect transition="in" filter="wipe(up)">
                                      <p:cBhvr>
                                        <p:cTn id="32" dur="500"/>
                                        <p:tgtEl>
                                          <p:spTgt spid="25"/>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wipe(down)">
                                      <p:cBhvr>
                                        <p:cTn id="37"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NKNOELEADERBOARD" val="1615111515"/>
</p:tagLst>
</file>

<file path=ppt/theme/theme1.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7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2614</TotalTime>
  <Words>431</Words>
  <Application>Microsoft Office PowerPoint</Application>
  <PresentationFormat>Widescreen</PresentationFormat>
  <Paragraphs>42</Paragraphs>
  <Slides>13</Slides>
  <Notes>2</Notes>
  <HiddenSlides>0</HiddenSlides>
  <MMClips>1</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13</vt:i4>
      </vt:variant>
    </vt:vector>
  </HeadingPairs>
  <TitlesOfParts>
    <vt:vector size="21" baseType="lpstr">
      <vt:lpstr>Arial</vt:lpstr>
      <vt:lpstr>Arial-Rounded</vt:lpstr>
      <vt:lpstr>Calibri</vt:lpstr>
      <vt:lpstr>Calibri Light</vt:lpstr>
      <vt:lpstr>Times New Roman</vt:lpstr>
      <vt:lpstr>1_Office Theme</vt:lpstr>
      <vt:lpstr>2_Office 主题​​</vt:lpstr>
      <vt:lpstr>7_Office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Chào mừng các em đến với tiết Tiếng Việt - Lớp 2</dc:title>
  <dc:creator>Admin</dc:creator>
  <cp:lastModifiedBy>Admin</cp:lastModifiedBy>
  <cp:revision>165</cp:revision>
  <dcterms:created xsi:type="dcterms:W3CDTF">2021-05-24T09:52:12Z</dcterms:created>
  <dcterms:modified xsi:type="dcterms:W3CDTF">2025-04-16T13:41:13Z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1033-11.2.0.10132</vt:lpwstr>
  </property>
</Properties>
</file>